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7"/>
  </p:notesMasterIdLst>
  <p:handoutMasterIdLst>
    <p:handoutMasterId r:id="rId18"/>
  </p:handoutMasterIdLst>
  <p:sldIdLst>
    <p:sldId id="2925" r:id="rId5"/>
    <p:sldId id="2147471920" r:id="rId6"/>
    <p:sldId id="2147471918" r:id="rId7"/>
    <p:sldId id="2147471899" r:id="rId8"/>
    <p:sldId id="2147471900" r:id="rId9"/>
    <p:sldId id="2147471913" r:id="rId10"/>
    <p:sldId id="2147471919" r:id="rId11"/>
    <p:sldId id="2147471915" r:id="rId12"/>
    <p:sldId id="2147471906" r:id="rId13"/>
    <p:sldId id="2147471912" r:id="rId14"/>
    <p:sldId id="2147471921" r:id="rId15"/>
    <p:sldId id="214747191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911F09-1E30-49BE-6522-9ED70BF98610}" name="Ann McKissick" initials="AM" userId="S::amckissick@revgen.com::00755a19-3041-4862-bc15-0345d8cbf113" providerId="AD"/>
  <p188:author id="{2367F911-6D1C-38D0-1A50-B7787A263FCA}" name="Meghan Villard" initials="MV" userId="Meghan Villard" providerId="None"/>
  <p188:author id="{E7153526-F03F-7E0D-403A-864893B75E22}" name="Macaulan Servan-Chiaramonte" initials="MSC" userId="S::mschiaramonte@revgen.com::cc73cf05-e6d3-4cd4-b601-425cc2efc7cc" providerId="AD"/>
  <p188:author id="{5CF5F62C-126A-7887-AD70-D827CB046683}" name="Luis Martinez" initials="LM" userId="S::lmartinez@revgen.com::60f62502-3dd9-44e4-8d13-af9c895ab592" providerId="AD"/>
  <p188:author id="{4079E953-6F4A-2814-6F2F-F719357A3801}" name="Corey Biehl" initials="CB" userId="S::cbiehl@revgen.com::76a2e8ae-0c0d-4e0e-80e5-73866a9fc1e1" providerId="AD"/>
  <p188:author id="{01B6326E-34F7-3864-01B5-6CE786191A56}" name="Carlos Contreras" initials="" userId="S::ccontreras@revgen.com::59cc7c52-cd57-4aeb-9920-2a6416a7f529" providerId="AD"/>
  <p188:author id="{229C2075-8437-7543-FD29-34DFA9EDE414}" name="Julie Machac" initials="JM" userId="S::jmachac@revgen.com::2d79697e-a8e0-4ffd-9a50-df8a9e1b1725" providerId="AD"/>
  <p188:author id="{6A2B83AB-92F5-A99F-AFB4-DBB35CF2A876}" name="Delicia Tucker" initials="DT" userId="S::dtucker@revgen.com::ad9e36a0-f977-4e17-abe3-727ec2b94db2" providerId="AD"/>
  <p188:author id="{DC85FAD5-8915-E5AD-5BD2-C26D2A7E7241}" name="Brian Young" initials="BY" userId="S::byoung@revgen.com::42473b74-7a19-4f53-9461-57098ed59ce6" providerId="AD"/>
  <p188:author id="{AAD84CE9-7EBF-CB86-B6CE-7581D453AA36}" name="Sauer, Lucas" initials="SL" userId="S::Lucas.Sauer@lumen.com::1e1d5eb4-0822-42ce-a9bd-7a84287e98ec" providerId="AD"/>
  <p188:author id="{27BC95EC-088E-B688-2525-61B0F7F2D1D0}" name="Ashwin Bala" initials="AB" userId="S::abala@revgen.com::60b5dca4-0a18-4b00-8739-86960720d62c" providerId="AD"/>
  <p188:author id="{DC1BAEFA-5D9E-7F9E-01B1-934082FF0DB5}" name="Meghan Villard" initials="MV" userId="S::mvillard@revgen.com::8e0ceeaa-faee-43a8-b389-3485435f31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uc Sauer" initials="LS" lastIdx="8" clrIdx="6">
    <p:extLst>
      <p:ext uri="{19B8F6BF-5375-455C-9EA6-DF929625EA0E}">
        <p15:presenceInfo xmlns:p15="http://schemas.microsoft.com/office/powerpoint/2012/main" userId="S::lsauer@revgen.com::11f14624-99ee-4946-84e2-5a80945eb307" providerId="AD"/>
      </p:ext>
    </p:extLst>
  </p:cmAuthor>
  <p:cmAuthor id="1" name="Regina Rider" initials="RR" lastIdx="20" clrIdx="0">
    <p:extLst>
      <p:ext uri="{19B8F6BF-5375-455C-9EA6-DF929625EA0E}">
        <p15:presenceInfo xmlns:p15="http://schemas.microsoft.com/office/powerpoint/2012/main" userId="S::rrider@revgen.com::d0d70779-e2e2-4a7e-aa67-b43f0070ac65" providerId="AD"/>
      </p:ext>
    </p:extLst>
  </p:cmAuthor>
  <p:cmAuthor id="8" name="Luis Martinez" initials="LM" lastIdx="4" clrIdx="7">
    <p:extLst>
      <p:ext uri="{19B8F6BF-5375-455C-9EA6-DF929625EA0E}">
        <p15:presenceInfo xmlns:p15="http://schemas.microsoft.com/office/powerpoint/2012/main" userId="S::lmartinez@revgen.com::60f62502-3dd9-44e4-8d13-af9c895ab592" providerId="AD"/>
      </p:ext>
    </p:extLst>
  </p:cmAuthor>
  <p:cmAuthor id="2" name="Nick Long" initials="NL" lastIdx="22" clrIdx="1">
    <p:extLst>
      <p:ext uri="{19B8F6BF-5375-455C-9EA6-DF929625EA0E}">
        <p15:presenceInfo xmlns:p15="http://schemas.microsoft.com/office/powerpoint/2012/main" userId="S::nlong@revgen.com::b6d755cc-fede-46cc-8204-35f3ee3bb176" providerId="AD"/>
      </p:ext>
    </p:extLst>
  </p:cmAuthor>
  <p:cmAuthor id="9" name="Brian Young" initials="BY" lastIdx="6" clrIdx="8">
    <p:extLst>
      <p:ext uri="{19B8F6BF-5375-455C-9EA6-DF929625EA0E}">
        <p15:presenceInfo xmlns:p15="http://schemas.microsoft.com/office/powerpoint/2012/main" userId="S::byoung@revgen.com::42473b74-7a19-4f53-9461-57098ed59ce6" providerId="AD"/>
      </p:ext>
    </p:extLst>
  </p:cmAuthor>
  <p:cmAuthor id="3" name="Lori Carr" initials="LC" lastIdx="1" clrIdx="2">
    <p:extLst>
      <p:ext uri="{19B8F6BF-5375-455C-9EA6-DF929625EA0E}">
        <p15:presenceInfo xmlns:p15="http://schemas.microsoft.com/office/powerpoint/2012/main" userId="S::lcarr@revgen.com::31e18cab-260a-4862-ac48-1cb55d5d4381" providerId="AD"/>
      </p:ext>
    </p:extLst>
  </p:cmAuthor>
  <p:cmAuthor id="4" name="Ashwin Bala" initials="AB" lastIdx="2" clrIdx="3">
    <p:extLst>
      <p:ext uri="{19B8F6BF-5375-455C-9EA6-DF929625EA0E}">
        <p15:presenceInfo xmlns:p15="http://schemas.microsoft.com/office/powerpoint/2012/main" userId="S::abala@revgen.com::60b5dca4-0a18-4b00-8739-86960720d62c" providerId="AD"/>
      </p:ext>
    </p:extLst>
  </p:cmAuthor>
  <p:cmAuthor id="5" name="Meghan Villard" initials="MV" lastIdx="10" clrIdx="4">
    <p:extLst>
      <p:ext uri="{19B8F6BF-5375-455C-9EA6-DF929625EA0E}">
        <p15:presenceInfo xmlns:p15="http://schemas.microsoft.com/office/powerpoint/2012/main" userId="S::mvillard@revgen.com::8e0ceeaa-faee-43a8-b389-3485435f31f8" providerId="AD"/>
      </p:ext>
    </p:extLst>
  </p:cmAuthor>
  <p:cmAuthor id="6" name="Jakim Hartford" initials="JH" lastIdx="3" clrIdx="5">
    <p:extLst>
      <p:ext uri="{19B8F6BF-5375-455C-9EA6-DF929625EA0E}">
        <p15:presenceInfo xmlns:p15="http://schemas.microsoft.com/office/powerpoint/2012/main" userId="S::jhartford@revgen.com::f11297b8-4155-480b-959e-7b7cd20a6a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75C9"/>
    <a:srgbClr val="CEEAFA"/>
    <a:srgbClr val="C00000"/>
    <a:srgbClr val="FF9E18"/>
    <a:srgbClr val="00B050"/>
    <a:srgbClr val="FF1D1D"/>
    <a:srgbClr val="B3B3B3"/>
    <a:srgbClr val="000000"/>
    <a:srgbClr val="B4D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AC7FD-B3F2-2A55-308D-F20DA0E03D72}" v="14" dt="2023-12-15T22:22:02.582"/>
    <p1510:client id="{36A98D44-61A9-4FD1-A739-86D4483E8BF5}" v="9" dt="2023-12-18T14:12:22.743"/>
    <p1510:client id="{87666754-8803-4E73-9B84-262A967FB2C4}" v="121" dt="2023-12-15T22:25:59.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44" y="78"/>
      </p:cViewPr>
      <p:guideLst>
        <p:guide orient="horz" pos="55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CCCB1E-9B38-4B34-ABB1-EB83B24498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41867F-7601-40E5-BAD7-2A91C3BC25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3A877D-86AF-4C39-863F-21149111979E}" type="datetimeFigureOut">
              <a:rPr lang="en-US" smtClean="0"/>
              <a:t>12/18/23</a:t>
            </a:fld>
            <a:endParaRPr lang="en-US"/>
          </a:p>
        </p:txBody>
      </p:sp>
      <p:sp>
        <p:nvSpPr>
          <p:cNvPr id="4" name="Footer Placeholder 3">
            <a:extLst>
              <a:ext uri="{FF2B5EF4-FFF2-40B4-BE49-F238E27FC236}">
                <a16:creationId xmlns:a16="http://schemas.microsoft.com/office/drawing/2014/main" id="{0B4BE9C6-4EE3-4DD1-903C-A3D3AA196A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70B759-52B6-4D66-9218-8C2DD1188C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49E549-7CA7-4F7A-93A9-A2B0562C279F}" type="slidenum">
              <a:rPr lang="en-US" smtClean="0"/>
              <a:t>‹#›</a:t>
            </a:fld>
            <a:endParaRPr lang="en-US"/>
          </a:p>
        </p:txBody>
      </p:sp>
    </p:spTree>
    <p:extLst>
      <p:ext uri="{BB962C8B-B14F-4D97-AF65-F5344CB8AC3E}">
        <p14:creationId xmlns:p14="http://schemas.microsoft.com/office/powerpoint/2010/main" val="116175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D8F8A-B1FC-4009-A1D4-514A72EE6909}" type="datetimeFigureOut">
              <a:rPr lang="en-US" smtClean="0"/>
              <a:t>12/18/23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45FC1-6050-466E-A7DD-D6A159DA0335}" type="slidenum">
              <a:rPr lang="en-US" smtClean="0"/>
              <a:t>‹#›</a:t>
            </a:fld>
            <a:endParaRPr lang="en-US"/>
          </a:p>
        </p:txBody>
      </p:sp>
    </p:spTree>
    <p:extLst>
      <p:ext uri="{BB962C8B-B14F-4D97-AF65-F5344CB8AC3E}">
        <p14:creationId xmlns:p14="http://schemas.microsoft.com/office/powerpoint/2010/main" val="109759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A45FC1-6050-466E-A7DD-D6A159DA0335}" type="slidenum">
              <a:rPr lang="en-US" smtClean="0"/>
              <a:t>1</a:t>
            </a:fld>
            <a:endParaRPr lang="en-US"/>
          </a:p>
        </p:txBody>
      </p:sp>
    </p:spTree>
    <p:extLst>
      <p:ext uri="{BB962C8B-B14F-4D97-AF65-F5344CB8AC3E}">
        <p14:creationId xmlns:p14="http://schemas.microsoft.com/office/powerpoint/2010/main" val="273702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79AD0C-FB99-43E4-BE3E-8DABD679EF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25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A5EA41-BFF7-4E2C-8A39-AD8B130E5F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49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79AD0C-FB99-43E4-BE3E-8DABD679EF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62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296729-F8F0-F644-A7CA-E981330DE0F0}"/>
              </a:ext>
            </a:extLst>
          </p:cNvPr>
          <p:cNvPicPr>
            <a:picLocks/>
          </p:cNvPicPr>
          <p:nvPr/>
        </p:nvPicPr>
        <p:blipFill>
          <a:blip r:embed="rId2"/>
          <a:srcRect/>
          <a:stretch/>
        </p:blipFill>
        <p:spPr>
          <a:xfrm>
            <a:off x="0" y="0"/>
            <a:ext cx="12192000" cy="6864096"/>
          </a:xfrm>
          <a:prstGeom prst="rect">
            <a:avLst/>
          </a:prstGeom>
        </p:spPr>
      </p:pic>
      <p:sp>
        <p:nvSpPr>
          <p:cNvPr id="9" name="Rectangle 8">
            <a:extLst>
              <a:ext uri="{FF2B5EF4-FFF2-40B4-BE49-F238E27FC236}">
                <a16:creationId xmlns:a16="http://schemas.microsoft.com/office/drawing/2014/main" id="{5622F5B9-E8AE-5E4A-9FEC-3BADFF3419CC}"/>
              </a:ext>
            </a:extLst>
          </p:cNvPr>
          <p:cNvSpPr/>
          <p:nvPr/>
        </p:nvSpPr>
        <p:spPr>
          <a:xfrm>
            <a:off x="1" y="1"/>
            <a:ext cx="186367" cy="6857999"/>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843176" y="3214917"/>
            <a:ext cx="10573384" cy="1655763"/>
          </a:xfrm>
        </p:spPr>
        <p:txBody>
          <a:bodyPr>
            <a:normAutofit/>
          </a:bodyPr>
          <a:lstStyle>
            <a:lvl1pPr marL="0" indent="0" algn="l">
              <a:buNone/>
              <a:defRPr sz="18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332679" y="6088723"/>
            <a:ext cx="2743200" cy="365125"/>
          </a:xfrm>
          <a:prstGeom prst="rect">
            <a:avLst/>
          </a:prstGeom>
        </p:spPr>
        <p:txBody>
          <a:bodyPr/>
          <a:lstStyle>
            <a:lvl1pPr>
              <a:defRPr sz="1400">
                <a:solidFill>
                  <a:schemeClr val="bg2">
                    <a:lumMod val="50000"/>
                  </a:schemeClr>
                </a:solidFill>
              </a:defRPr>
            </a:lvl1pPr>
          </a:lstStyle>
          <a:p>
            <a:pPr>
              <a:defRPr/>
            </a:pPr>
            <a:fld id="{6A731414-7C82-CD43-9D85-0D5EB22C408E}" type="datetimeFigureOut">
              <a:rPr lang="en-US" smtClean="0"/>
              <a:pPr>
                <a:defRPr/>
              </a:pPr>
              <a:t>12/18/23</a:t>
            </a:fld>
            <a:endParaRPr lang="en-US"/>
          </a:p>
        </p:txBody>
      </p:sp>
      <p:sp>
        <p:nvSpPr>
          <p:cNvPr id="14" name="Title 13">
            <a:extLst>
              <a:ext uri="{FF2B5EF4-FFF2-40B4-BE49-F238E27FC236}">
                <a16:creationId xmlns:a16="http://schemas.microsoft.com/office/drawing/2014/main" id="{DEF26EBB-8E7B-D146-A34C-3C1CEB98AF5C}"/>
              </a:ext>
            </a:extLst>
          </p:cNvPr>
          <p:cNvSpPr>
            <a:spLocks noGrp="1"/>
          </p:cNvSpPr>
          <p:nvPr>
            <p:ph type="title"/>
          </p:nvPr>
        </p:nvSpPr>
        <p:spPr>
          <a:xfrm>
            <a:off x="809308" y="1475830"/>
            <a:ext cx="10573384" cy="1678909"/>
          </a:xfrm>
        </p:spPr>
        <p:txBody>
          <a:bodyPr anchor="b">
            <a:noAutofit/>
          </a:bodyPr>
          <a:lstStyle>
            <a:lvl1pPr>
              <a:defRPr sz="4267"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043F06DF-BB04-9045-8705-DC28E84E80BB}"/>
              </a:ext>
            </a:extLst>
          </p:cNvPr>
          <p:cNvSpPr/>
          <p:nvPr/>
        </p:nvSpPr>
        <p:spPr>
          <a:xfrm>
            <a:off x="423269" y="6554876"/>
            <a:ext cx="3969203" cy="215444"/>
          </a:xfrm>
          <a:prstGeom prst="rect">
            <a:avLst/>
          </a:prstGeom>
        </p:spPr>
        <p:txBody>
          <a:bodyPr wrap="square" lIns="0">
            <a:spAutoFit/>
          </a:bodyPr>
          <a:lstStyle/>
          <a:p>
            <a:r>
              <a:rPr lang="en-US" sz="8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pic>
        <p:nvPicPr>
          <p:cNvPr id="11" name="Picture 10" descr="A picture containing clock&#10;&#10;Description automatically generated">
            <a:extLst>
              <a:ext uri="{FF2B5EF4-FFF2-40B4-BE49-F238E27FC236}">
                <a16:creationId xmlns:a16="http://schemas.microsoft.com/office/drawing/2014/main" id="{89D8B107-0A5A-8441-8B74-1B24E7BB3332}"/>
              </a:ext>
            </a:extLst>
          </p:cNvPr>
          <p:cNvPicPr>
            <a:picLocks noChangeAspect="1"/>
          </p:cNvPicPr>
          <p:nvPr/>
        </p:nvPicPr>
        <p:blipFill>
          <a:blip r:embed="rId3"/>
          <a:stretch>
            <a:fillRect/>
          </a:stretch>
        </p:blipFill>
        <p:spPr>
          <a:xfrm>
            <a:off x="9664761" y="6005582"/>
            <a:ext cx="2137832" cy="567180"/>
          </a:xfrm>
          <a:prstGeom prst="rect">
            <a:avLst/>
          </a:prstGeom>
        </p:spPr>
      </p:pic>
    </p:spTree>
    <p:extLst>
      <p:ext uri="{BB962C8B-B14F-4D97-AF65-F5344CB8AC3E}">
        <p14:creationId xmlns:p14="http://schemas.microsoft.com/office/powerpoint/2010/main" val="278585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1"/>
            <a:ext cx="10972800" cy="823912"/>
          </a:xfrm>
        </p:spPr>
        <p:txBody>
          <a:bodyPr/>
          <a:lstStyle/>
          <a:p>
            <a:r>
              <a:rPr lang="en-US"/>
              <a:t>Click to edit Master title style</a:t>
            </a:r>
          </a:p>
        </p:txBody>
      </p:sp>
      <p:sp>
        <p:nvSpPr>
          <p:cNvPr id="3" name="Text Placeholder 2"/>
          <p:cNvSpPr>
            <a:spLocks noGrp="1"/>
          </p:cNvSpPr>
          <p:nvPr>
            <p:ph type="body" idx="1"/>
          </p:nvPr>
        </p:nvSpPr>
        <p:spPr>
          <a:xfrm>
            <a:off x="609600" y="1361376"/>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07543"/>
            <a:ext cx="5157787" cy="3982120"/>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99213" y="1361376"/>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3" y="2207544"/>
            <a:ext cx="5183188" cy="3982120"/>
          </a:xfrm>
        </p:spPr>
        <p:txBody>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F3F4A597-5E1F-1F46-B0A3-DFC4E708EFF8}"/>
              </a:ext>
            </a:extLst>
          </p:cNvPr>
          <p:cNvSpPr>
            <a:spLocks noGrp="1"/>
          </p:cNvSpPr>
          <p:nvPr>
            <p:ph type="sldNum" sz="quarter" idx="10"/>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339768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61BFAEFA-C930-344D-8094-90C929E41702}"/>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252157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1B57F51-CB43-2E4B-A9DA-19B7710F55FF}"/>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16063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1DC3B6-45A0-8242-92C8-3ECAB27A2DA8}"/>
              </a:ext>
            </a:extLst>
          </p:cNvPr>
          <p:cNvSpPr/>
          <p:nvPr/>
        </p:nvSpPr>
        <p:spPr>
          <a:xfrm>
            <a:off x="0" y="0"/>
            <a:ext cx="12192000" cy="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5" name="Rectangle 4">
            <a:extLst>
              <a:ext uri="{FF2B5EF4-FFF2-40B4-BE49-F238E27FC236}">
                <a16:creationId xmlns:a16="http://schemas.microsoft.com/office/drawing/2014/main" id="{13DC30AD-B46C-2D47-8898-A25FD2603CE9}"/>
              </a:ext>
            </a:extLst>
          </p:cNvPr>
          <p:cNvSpPr/>
          <p:nvPr/>
        </p:nvSpPr>
        <p:spPr>
          <a:xfrm>
            <a:off x="1" y="0"/>
            <a:ext cx="2998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6" name="Title 1">
            <a:extLst>
              <a:ext uri="{FF2B5EF4-FFF2-40B4-BE49-F238E27FC236}">
                <a16:creationId xmlns:a16="http://schemas.microsoft.com/office/drawing/2014/main" id="{3156A892-D42B-F94C-A306-4A6E49A13A1E}"/>
              </a:ext>
            </a:extLst>
          </p:cNvPr>
          <p:cNvSpPr>
            <a:spLocks noGrp="1"/>
          </p:cNvSpPr>
          <p:nvPr>
            <p:ph type="title"/>
          </p:nvPr>
        </p:nvSpPr>
        <p:spPr>
          <a:xfrm>
            <a:off x="609600" y="487680"/>
            <a:ext cx="10972800" cy="834963"/>
          </a:xfr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E865BCC9-3271-D040-98FE-4E6BE8C16FBF}"/>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3862093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217DD6-7104-014F-8F28-477049DAA9E3}"/>
              </a:ext>
            </a:extLst>
          </p:cNvPr>
          <p:cNvSpPr/>
          <p:nvPr/>
        </p:nvSpPr>
        <p:spPr>
          <a:xfrm>
            <a:off x="1" y="0"/>
            <a:ext cx="50167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492984" y="1249180"/>
            <a:ext cx="6172200" cy="4627928"/>
          </a:xfrm>
        </p:spPr>
        <p:txBody>
          <a:bodyPr>
            <a:normAutofit/>
          </a:bodyPr>
          <a:lstStyle>
            <a:lvl1pPr>
              <a:defRPr sz="2133"/>
            </a:lvl1pPr>
            <a:lvl2pPr>
              <a:defRPr sz="1867"/>
            </a:lvl2pPr>
            <a:lvl3pPr>
              <a:defRPr sz="1867"/>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839788" y="2514601"/>
            <a:ext cx="3932237" cy="3354388"/>
          </a:xfrm>
        </p:spPr>
        <p:txBody>
          <a:bodyPr>
            <a:normAutofit/>
          </a:bodyPr>
          <a:lstStyle>
            <a:lvl1pPr marL="160863" indent="-160863">
              <a:buClr>
                <a:schemeClr val="tx1"/>
              </a:buClr>
              <a:buFont typeface="Arial" panose="020B0604020202020204" pitchFamily="34" charset="0"/>
              <a:buChar char="•"/>
              <a:tabLst/>
              <a:defRPr sz="2133"/>
            </a:lvl1pPr>
            <a:lvl2pPr marL="311143" indent="-150280">
              <a:buFont typeface="Monaco" pitchFamily="2" charset="77"/>
              <a:buChar char="⎻"/>
              <a:tabLst/>
              <a:defRPr sz="1867"/>
            </a:lvl2pPr>
            <a:lvl3pPr marL="463539" indent="-152396">
              <a:buFont typeface="Arial" panose="020B0604020202020204" pitchFamily="34" charset="0"/>
              <a:buChar char="•"/>
              <a:tabLst/>
              <a:defRPr sz="1867"/>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EEA91F93-C01C-3B40-83BD-D7131A565B4B}"/>
              </a:ext>
            </a:extLst>
          </p:cNvPr>
          <p:cNvSpPr/>
          <p:nvPr/>
        </p:nvSpPr>
        <p:spPr>
          <a:xfrm>
            <a:off x="5016709" y="0"/>
            <a:ext cx="7175292" cy="369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5">
            <a:extLst>
              <a:ext uri="{FF2B5EF4-FFF2-40B4-BE49-F238E27FC236}">
                <a16:creationId xmlns:a16="http://schemas.microsoft.com/office/drawing/2014/main" id="{6BEE385D-A04C-384D-B8EE-DB7785726ABC}"/>
              </a:ext>
            </a:extLst>
          </p:cNvPr>
          <p:cNvSpPr>
            <a:spLocks noGrp="1"/>
          </p:cNvSpPr>
          <p:nvPr>
            <p:ph type="body" sz="quarter" idx="13"/>
          </p:nvPr>
        </p:nvSpPr>
        <p:spPr>
          <a:xfrm>
            <a:off x="840318" y="2057400"/>
            <a:ext cx="3932767" cy="357717"/>
          </a:xfrm>
        </p:spPr>
        <p:txBody>
          <a:bodyPr/>
          <a:lstStyle>
            <a:lvl1pPr marL="0" indent="0">
              <a:buFontTx/>
              <a:buNone/>
              <a:defRPr/>
            </a:lvl1pPr>
          </a:lstStyle>
          <a:p>
            <a:pPr lvl="0"/>
            <a:r>
              <a:rPr lang="en-US"/>
              <a:t>Click to edit Master text styles</a:t>
            </a:r>
          </a:p>
        </p:txBody>
      </p:sp>
      <p:sp>
        <p:nvSpPr>
          <p:cNvPr id="10" name="Rectangle 9">
            <a:extLst>
              <a:ext uri="{FF2B5EF4-FFF2-40B4-BE49-F238E27FC236}">
                <a16:creationId xmlns:a16="http://schemas.microsoft.com/office/drawing/2014/main" id="{60D09CA6-8E1B-9A49-AD55-A9E640A55953}"/>
              </a:ext>
            </a:extLst>
          </p:cNvPr>
          <p:cNvSpPr/>
          <p:nvPr/>
        </p:nvSpPr>
        <p:spPr>
          <a:xfrm>
            <a:off x="882968" y="6450379"/>
            <a:ext cx="3969203" cy="215444"/>
          </a:xfrm>
          <a:prstGeom prst="rect">
            <a:avLst/>
          </a:prstGeom>
        </p:spPr>
        <p:txBody>
          <a:bodyPr wrap="square" lIns="0">
            <a:spAutoFit/>
          </a:bodyPr>
          <a:lstStyle/>
          <a:p>
            <a:r>
              <a:rPr lang="en-US" sz="800">
                <a:solidFill>
                  <a:schemeClr val="tx1">
                    <a:lumMod val="95000"/>
                    <a:lumOff val="5000"/>
                  </a:schemeClr>
                </a:solidFill>
                <a:latin typeface="Arial" panose="020B0604020202020204" pitchFamily="34" charset="0"/>
                <a:cs typeface="Arial" panose="020B0604020202020204" pitchFamily="34" charset="0"/>
              </a:rPr>
              <a:t>© 2020 Lumen Technologies. All Rights Reserved. </a:t>
            </a:r>
          </a:p>
        </p:txBody>
      </p:sp>
      <p:sp>
        <p:nvSpPr>
          <p:cNvPr id="11" name="Slide Number Placeholder 5">
            <a:extLst>
              <a:ext uri="{FF2B5EF4-FFF2-40B4-BE49-F238E27FC236}">
                <a16:creationId xmlns:a16="http://schemas.microsoft.com/office/drawing/2014/main" id="{D27F29D1-5F39-5E47-815B-6248C04B72FC}"/>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tx1"/>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3079149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2E83CD8B-8BEE-8D48-AE97-E2F3695C91B3}"/>
              </a:ext>
            </a:extLst>
          </p:cNvPr>
          <p:cNvSpPr>
            <a:spLocks noGrp="1"/>
          </p:cNvSpPr>
          <p:nvPr>
            <p:ph type="chart" sz="quarter" idx="13" hasCustomPrompt="1"/>
          </p:nvPr>
        </p:nvSpPr>
        <p:spPr>
          <a:xfrm>
            <a:off x="5183188" y="984783"/>
            <a:ext cx="6169024" cy="4884205"/>
          </a:xfrm>
        </p:spPr>
        <p:txBody>
          <a:bodyPr/>
          <a:lstStyle>
            <a:lvl1pPr marL="0" marR="0" indent="0" algn="l" defTabSz="914377" rtl="0" eaLnBrk="1" fontAlgn="auto" latinLnBrk="0" hangingPunct="1">
              <a:lnSpc>
                <a:spcPct val="90000"/>
              </a:lnSpc>
              <a:spcBef>
                <a:spcPts val="1000"/>
              </a:spcBef>
              <a:spcAft>
                <a:spcPts val="0"/>
              </a:spcAft>
              <a:buClr>
                <a:schemeClr val="accent3"/>
              </a:buClr>
              <a:buSzPct val="100000"/>
              <a:buFontTx/>
              <a:buNone/>
              <a:tabLst/>
              <a:defRPr/>
            </a:lvl1pPr>
          </a:lstStyle>
          <a:p>
            <a:pPr marL="228594" marR="0" lvl="0" indent="-228594" algn="l" defTabSz="914377" rtl="0" eaLnBrk="1" fontAlgn="auto" latinLnBrk="0" hangingPunct="1">
              <a:lnSpc>
                <a:spcPct val="90000"/>
              </a:lnSpc>
              <a:spcBef>
                <a:spcPts val="1000"/>
              </a:spcBef>
              <a:spcAft>
                <a:spcPts val="0"/>
              </a:spcAft>
              <a:buClr>
                <a:schemeClr val="accent3"/>
              </a:buClr>
              <a:buSzPct val="10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432CC082-6E87-6B43-8C43-0AE08D2B218B}"/>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422616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1E5326-C8BD-9F4C-AF4B-21554AC59F4A}"/>
              </a:ext>
            </a:extLst>
          </p:cNvPr>
          <p:cNvSpPr>
            <a:spLocks noGrp="1"/>
          </p:cNvSpPr>
          <p:nvPr>
            <p:ph sz="half" idx="1"/>
          </p:nvPr>
        </p:nvSpPr>
        <p:spPr>
          <a:xfrm>
            <a:off x="5183188" y="984783"/>
            <a:ext cx="6169024" cy="488420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0524FA6A-E544-F346-B19B-6E4FDBD9FD4C}"/>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376721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8" name="Text Placeholder 15"/>
          <p:cNvSpPr>
            <a:spLocks noGrp="1"/>
          </p:cNvSpPr>
          <p:nvPr>
            <p:ph type="body" sz="quarter" idx="14" hasCustomPrompt="1"/>
          </p:nvPr>
        </p:nvSpPr>
        <p:spPr>
          <a:xfrm>
            <a:off x="5296303" y="2022987"/>
            <a:ext cx="5319184" cy="1301239"/>
          </a:xfrm>
        </p:spPr>
        <p:txBody>
          <a:bodyPr/>
          <a:lstStyle>
            <a:lvl1pPr marL="0" indent="0">
              <a:buNone/>
              <a:defRPr>
                <a:solidFill>
                  <a:schemeClr val="tx2"/>
                </a:solidFill>
              </a:defRPr>
            </a:lvl1pPr>
          </a:lstStyle>
          <a:p>
            <a:pPr lvl="0"/>
            <a:r>
              <a:rPr lang="en-US"/>
              <a:t>Click to add title</a:t>
            </a:r>
          </a:p>
        </p:txBody>
      </p:sp>
      <p:sp>
        <p:nvSpPr>
          <p:cNvPr id="9" name="Subtitle 2"/>
          <p:cNvSpPr>
            <a:spLocks noGrp="1"/>
          </p:cNvSpPr>
          <p:nvPr>
            <p:ph type="subTitle" idx="1" hasCustomPrompt="1"/>
          </p:nvPr>
        </p:nvSpPr>
        <p:spPr>
          <a:xfrm>
            <a:off x="5296303" y="3389433"/>
            <a:ext cx="5319184" cy="57374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cxnSp>
        <p:nvCxnSpPr>
          <p:cNvPr id="10" name="Straight Connector 9"/>
          <p:cNvCxnSpPr/>
          <p:nvPr userDrawn="1"/>
        </p:nvCxnSpPr>
        <p:spPr>
          <a:xfrm>
            <a:off x="5588000" y="4055369"/>
            <a:ext cx="1016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5" hasCustomPrompt="1"/>
          </p:nvPr>
        </p:nvSpPr>
        <p:spPr>
          <a:xfrm>
            <a:off x="5295900" y="4241800"/>
            <a:ext cx="5319184" cy="736600"/>
          </a:xfrm>
        </p:spPr>
        <p:txBody>
          <a:bodyPr/>
          <a:lstStyle>
            <a:lvl1pPr marL="0" indent="0">
              <a:buNone/>
              <a:defRPr sz="1000" b="1" i="0" kern="0" cap="all" spc="100" baseline="0">
                <a:solidFill>
                  <a:schemeClr val="tx1"/>
                </a:solidFill>
              </a:defRPr>
            </a:lvl1pPr>
          </a:lstStyle>
          <a:p>
            <a:pPr lvl="0"/>
            <a:r>
              <a:rPr lang="en-US"/>
              <a:t>Prepared for [company name] </a:t>
            </a:r>
          </a:p>
          <a:p>
            <a:pPr lvl="0"/>
            <a:r>
              <a:rPr lang="en-US" err="1"/>
              <a:t>mm.dd.yy</a:t>
            </a: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181591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cxnSp>
        <p:nvCxnSpPr>
          <p:cNvPr id="8" name="Straight Connector 7"/>
          <p:cNvCxnSpPr/>
          <p:nvPr/>
        </p:nvCxnSpPr>
        <p:spPr>
          <a:xfrm>
            <a:off x="6096000" y="3911600"/>
            <a:ext cx="1016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Subtitle 2"/>
          <p:cNvSpPr>
            <a:spLocks noGrp="1"/>
          </p:cNvSpPr>
          <p:nvPr>
            <p:ph type="subTitle" idx="13" hasCustomPrompt="1"/>
          </p:nvPr>
        </p:nvSpPr>
        <p:spPr>
          <a:xfrm>
            <a:off x="6006353" y="3324259"/>
            <a:ext cx="5319932" cy="573741"/>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16" name="Text Placeholder 15"/>
          <p:cNvSpPr>
            <a:spLocks noGrp="1"/>
          </p:cNvSpPr>
          <p:nvPr>
            <p:ph type="body" sz="quarter" idx="14" hasCustomPrompt="1"/>
          </p:nvPr>
        </p:nvSpPr>
        <p:spPr>
          <a:xfrm>
            <a:off x="6007100" y="2022987"/>
            <a:ext cx="5319184" cy="1301239"/>
          </a:xfrm>
        </p:spPr>
        <p:txBody>
          <a:bodyPr/>
          <a:lstStyle>
            <a:lvl1pPr marL="0" indent="0">
              <a:buNone/>
              <a:defRPr/>
            </a:lvl1pPr>
          </a:lstStyle>
          <a:p>
            <a:pPr lvl="0"/>
            <a:r>
              <a:rPr lang="en-US"/>
              <a:t>Click to add title</a:t>
            </a:r>
          </a:p>
        </p:txBody>
      </p:sp>
      <p:sp>
        <p:nvSpPr>
          <p:cNvPr id="10" name="Text Placeholder 11"/>
          <p:cNvSpPr>
            <a:spLocks noGrp="1"/>
          </p:cNvSpPr>
          <p:nvPr>
            <p:ph type="body" sz="quarter" idx="10" hasCustomPrompt="1"/>
          </p:nvPr>
        </p:nvSpPr>
        <p:spPr>
          <a:xfrm>
            <a:off x="6007100" y="4100624"/>
            <a:ext cx="5319184" cy="626868"/>
          </a:xfrm>
        </p:spPr>
        <p:txBody>
          <a:bodyPr/>
          <a:lstStyle>
            <a:lvl1pPr marL="0" indent="0" algn="l">
              <a:buNone/>
              <a:defRPr sz="1200" b="1" i="0" cap="all" spc="100">
                <a:solidFill>
                  <a:schemeClr val="tx1"/>
                </a:solidFill>
              </a:defRPr>
            </a:lvl1pPr>
          </a:lstStyle>
          <a:p>
            <a:pPr lvl="0"/>
            <a:r>
              <a:rPr lang="en-US"/>
              <a:t>Prepared for [company name]</a:t>
            </a:r>
          </a:p>
          <a:p>
            <a:pPr lvl="0"/>
            <a:r>
              <a:rPr lang="en-US" err="1"/>
              <a:t>mm.dd.yy</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627295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9" name="Text Placeholder 11"/>
          <p:cNvSpPr>
            <a:spLocks noGrp="1"/>
          </p:cNvSpPr>
          <p:nvPr>
            <p:ph type="body" sz="quarter" idx="10" hasCustomPrompt="1"/>
          </p:nvPr>
        </p:nvSpPr>
        <p:spPr>
          <a:xfrm>
            <a:off x="1593974" y="4380499"/>
            <a:ext cx="7988300" cy="661651"/>
          </a:xfrm>
        </p:spPr>
        <p:txBody>
          <a:bodyPr>
            <a:normAutofit/>
          </a:bodyPr>
          <a:lstStyle>
            <a:lvl1pPr marL="0" indent="0">
              <a:buNone/>
              <a:defRPr sz="3200"/>
            </a:lvl1pPr>
          </a:lstStyle>
          <a:p>
            <a:pPr lvl="0"/>
            <a:r>
              <a:rPr lang="en-US"/>
              <a:t>Divider Slide Title</a:t>
            </a:r>
          </a:p>
        </p:txBody>
      </p:sp>
      <p:sp>
        <p:nvSpPr>
          <p:cNvPr id="10" name="Text Placeholder 11"/>
          <p:cNvSpPr>
            <a:spLocks noGrp="1"/>
          </p:cNvSpPr>
          <p:nvPr>
            <p:ph type="body" sz="quarter" idx="11" hasCustomPrompt="1"/>
          </p:nvPr>
        </p:nvSpPr>
        <p:spPr>
          <a:xfrm>
            <a:off x="1593974" y="5042150"/>
            <a:ext cx="7988300" cy="753023"/>
          </a:xfrm>
        </p:spPr>
        <p:txBody>
          <a:bodyPr>
            <a:normAutofit/>
          </a:bodyPr>
          <a:lstStyle>
            <a:lvl1pPr marL="0" indent="0">
              <a:buNone/>
              <a:defRPr sz="1400" baseline="0"/>
            </a:lvl1pPr>
          </a:lstStyle>
          <a:p>
            <a:pPr lvl="0"/>
            <a:r>
              <a:rPr lang="en-US"/>
              <a:t>Divider Slide 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212631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2A0788-7D24-EA42-B749-97146BB8D636}"/>
              </a:ext>
            </a:extLst>
          </p:cNvPr>
          <p:cNvSpPr/>
          <p:nvPr/>
        </p:nvSpPr>
        <p:spPr>
          <a:xfrm>
            <a:off x="0" y="5905229"/>
            <a:ext cx="12192000" cy="952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5622F5B9-E8AE-5E4A-9FEC-3BADFF3419CC}"/>
              </a:ext>
            </a:extLst>
          </p:cNvPr>
          <p:cNvSpPr/>
          <p:nvPr/>
        </p:nvSpPr>
        <p:spPr>
          <a:xfrm>
            <a:off x="0" y="0"/>
            <a:ext cx="12192000" cy="6006256"/>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596469" y="4321285"/>
            <a:ext cx="10955951" cy="1215083"/>
          </a:xfrm>
        </p:spPr>
        <p:txBody>
          <a:bodyPr>
            <a:normAutofit/>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96468" y="5606659"/>
            <a:ext cx="2743200" cy="365125"/>
          </a:xfrm>
          <a:prstGeom prst="rect">
            <a:avLst/>
          </a:prstGeom>
        </p:spPr>
        <p:txBody>
          <a:bodyPr/>
          <a:lstStyle>
            <a:lvl1pPr>
              <a:defRPr sz="1200">
                <a:solidFill>
                  <a:schemeClr val="tx1"/>
                </a:solidFill>
              </a:defRPr>
            </a:lvl1pPr>
          </a:lstStyle>
          <a:p>
            <a:pPr>
              <a:defRPr/>
            </a:pPr>
            <a:fld id="{6A731414-7C82-CD43-9D85-0D5EB22C408E}" type="datetimeFigureOut">
              <a:rPr lang="en-US" smtClean="0"/>
              <a:pPr>
                <a:defRPr/>
              </a:pPr>
              <a:t>12/18/23</a:t>
            </a:fld>
            <a:endParaRPr lang="en-US"/>
          </a:p>
        </p:txBody>
      </p:sp>
      <p:sp>
        <p:nvSpPr>
          <p:cNvPr id="6" name="Rectangle 5">
            <a:extLst>
              <a:ext uri="{FF2B5EF4-FFF2-40B4-BE49-F238E27FC236}">
                <a16:creationId xmlns:a16="http://schemas.microsoft.com/office/drawing/2014/main" id="{35A8BB51-8CB8-0545-B2A0-7D418A467FBE}"/>
              </a:ext>
            </a:extLst>
          </p:cNvPr>
          <p:cNvSpPr/>
          <p:nvPr/>
        </p:nvSpPr>
        <p:spPr>
          <a:xfrm>
            <a:off x="689548" y="5935208"/>
            <a:ext cx="94488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3">
            <a:extLst>
              <a:ext uri="{FF2B5EF4-FFF2-40B4-BE49-F238E27FC236}">
                <a16:creationId xmlns:a16="http://schemas.microsoft.com/office/drawing/2014/main" id="{1E1AB0EF-45BD-FF4B-8AD5-430631598F0F}"/>
              </a:ext>
            </a:extLst>
          </p:cNvPr>
          <p:cNvSpPr>
            <a:spLocks noGrp="1"/>
          </p:cNvSpPr>
          <p:nvPr>
            <p:ph type="title"/>
          </p:nvPr>
        </p:nvSpPr>
        <p:spPr>
          <a:xfrm>
            <a:off x="537137" y="2604507"/>
            <a:ext cx="10972800" cy="1678909"/>
          </a:xfrm>
        </p:spPr>
        <p:txBody>
          <a:bodyPr anchor="t">
            <a:noAutofit/>
          </a:bodyPr>
          <a:lstStyle>
            <a:lvl1pPr>
              <a:defRPr sz="56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25FE8C9A-A69F-7D4D-AFF6-2F358AD86049}"/>
              </a:ext>
            </a:extLst>
          </p:cNvPr>
          <p:cNvSpPr/>
          <p:nvPr/>
        </p:nvSpPr>
        <p:spPr>
          <a:xfrm>
            <a:off x="423269" y="6536315"/>
            <a:ext cx="3969203" cy="215444"/>
          </a:xfrm>
          <a:prstGeom prst="rect">
            <a:avLst/>
          </a:prstGeom>
        </p:spPr>
        <p:txBody>
          <a:bodyPr wrap="square" lIns="0">
            <a:spAutoFit/>
          </a:bodyPr>
          <a:lstStyle/>
          <a:p>
            <a:r>
              <a:rPr lang="en-US" sz="8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pic>
        <p:nvPicPr>
          <p:cNvPr id="11" name="Picture 10" descr="A picture containing clock&#10;&#10;Description automatically generated">
            <a:extLst>
              <a:ext uri="{FF2B5EF4-FFF2-40B4-BE49-F238E27FC236}">
                <a16:creationId xmlns:a16="http://schemas.microsoft.com/office/drawing/2014/main" id="{74DE31DD-2F1A-404A-99D9-7764CA1F94C5}"/>
              </a:ext>
            </a:extLst>
          </p:cNvPr>
          <p:cNvPicPr>
            <a:picLocks noChangeAspect="1"/>
          </p:cNvPicPr>
          <p:nvPr/>
        </p:nvPicPr>
        <p:blipFill>
          <a:blip r:embed="rId2"/>
          <a:stretch>
            <a:fillRect/>
          </a:stretch>
        </p:blipFill>
        <p:spPr>
          <a:xfrm>
            <a:off x="10025804" y="6168154"/>
            <a:ext cx="2137832" cy="567180"/>
          </a:xfrm>
          <a:prstGeom prst="rect">
            <a:avLst/>
          </a:prstGeom>
        </p:spPr>
      </p:pic>
    </p:spTree>
    <p:extLst>
      <p:ext uri="{BB962C8B-B14F-4D97-AF65-F5344CB8AC3E}">
        <p14:creationId xmlns:p14="http://schemas.microsoft.com/office/powerpoint/2010/main" val="75721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11"/>
          <p:cNvSpPr>
            <a:spLocks noGrp="1"/>
          </p:cNvSpPr>
          <p:nvPr>
            <p:ph type="body" sz="quarter" idx="10" hasCustomPrompt="1"/>
          </p:nvPr>
        </p:nvSpPr>
        <p:spPr>
          <a:xfrm>
            <a:off x="1593974" y="4380499"/>
            <a:ext cx="7988300" cy="661651"/>
          </a:xfrm>
        </p:spPr>
        <p:txBody>
          <a:bodyPr>
            <a:normAutofit/>
          </a:bodyPr>
          <a:lstStyle>
            <a:lvl1pPr marL="0" indent="0">
              <a:buNone/>
              <a:defRPr sz="3200"/>
            </a:lvl1pPr>
          </a:lstStyle>
          <a:p>
            <a:pPr lvl="0"/>
            <a:r>
              <a:rPr lang="en-US"/>
              <a:t>Divider Slide Title</a:t>
            </a:r>
          </a:p>
        </p:txBody>
      </p:sp>
      <p:sp>
        <p:nvSpPr>
          <p:cNvPr id="8" name="Text Placeholder 11"/>
          <p:cNvSpPr>
            <a:spLocks noGrp="1"/>
          </p:cNvSpPr>
          <p:nvPr>
            <p:ph type="body" sz="quarter" idx="11" hasCustomPrompt="1"/>
          </p:nvPr>
        </p:nvSpPr>
        <p:spPr>
          <a:xfrm>
            <a:off x="1593974" y="5042150"/>
            <a:ext cx="7988300" cy="753023"/>
          </a:xfrm>
        </p:spPr>
        <p:txBody>
          <a:bodyPr>
            <a:normAutofit/>
          </a:bodyPr>
          <a:lstStyle>
            <a:lvl1pPr marL="0" indent="0">
              <a:buNone/>
              <a:defRPr sz="1400" baseline="0"/>
            </a:lvl1pPr>
          </a:lstStyle>
          <a:p>
            <a:pPr lvl="0"/>
            <a:r>
              <a:rPr lang="en-US"/>
              <a:t>Divider Slide Subtitle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300154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0" name="Text Placeholder 11"/>
          <p:cNvSpPr>
            <a:spLocks noGrp="1"/>
          </p:cNvSpPr>
          <p:nvPr>
            <p:ph type="body" sz="quarter" idx="10" hasCustomPrompt="1"/>
          </p:nvPr>
        </p:nvSpPr>
        <p:spPr>
          <a:xfrm>
            <a:off x="1593974" y="4380499"/>
            <a:ext cx="7988300" cy="661651"/>
          </a:xfrm>
        </p:spPr>
        <p:txBody>
          <a:bodyPr>
            <a:normAutofit/>
          </a:bodyPr>
          <a:lstStyle>
            <a:lvl1pPr marL="0" indent="0">
              <a:buNone/>
              <a:defRPr sz="3200" baseline="0"/>
            </a:lvl1pPr>
          </a:lstStyle>
          <a:p>
            <a:pPr lvl="0"/>
            <a:r>
              <a:rPr lang="en-US"/>
              <a:t>Divider Slide Title</a:t>
            </a:r>
          </a:p>
        </p:txBody>
      </p:sp>
      <p:sp>
        <p:nvSpPr>
          <p:cNvPr id="11" name="Text Placeholder 11"/>
          <p:cNvSpPr>
            <a:spLocks noGrp="1"/>
          </p:cNvSpPr>
          <p:nvPr>
            <p:ph type="body" sz="quarter" idx="11" hasCustomPrompt="1"/>
          </p:nvPr>
        </p:nvSpPr>
        <p:spPr>
          <a:xfrm>
            <a:off x="1593974" y="5042150"/>
            <a:ext cx="7988300" cy="753023"/>
          </a:xfrm>
        </p:spPr>
        <p:txBody>
          <a:bodyPr>
            <a:normAutofit/>
          </a:bodyPr>
          <a:lstStyle>
            <a:lvl1pPr marL="0" indent="0">
              <a:buNone/>
              <a:defRPr sz="1400"/>
            </a:lvl1pPr>
          </a:lstStyle>
          <a:p>
            <a:pPr lvl="0"/>
            <a:r>
              <a:rPr lang="en-US"/>
              <a:t>Divider slide Subtitle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3248421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9" name="Text Placeholder 11"/>
          <p:cNvSpPr>
            <a:spLocks noGrp="1"/>
          </p:cNvSpPr>
          <p:nvPr>
            <p:ph type="body" sz="quarter" idx="10" hasCustomPrompt="1"/>
          </p:nvPr>
        </p:nvSpPr>
        <p:spPr>
          <a:xfrm>
            <a:off x="1593974" y="4380499"/>
            <a:ext cx="7988300" cy="661651"/>
          </a:xfrm>
        </p:spPr>
        <p:txBody>
          <a:bodyPr>
            <a:normAutofit/>
          </a:bodyPr>
          <a:lstStyle>
            <a:lvl1pPr marL="0" indent="0">
              <a:buNone/>
              <a:defRPr sz="3200"/>
            </a:lvl1pPr>
          </a:lstStyle>
          <a:p>
            <a:pPr lvl="0"/>
            <a:r>
              <a:rPr lang="en-US"/>
              <a:t>Divider Slide Title</a:t>
            </a:r>
          </a:p>
        </p:txBody>
      </p:sp>
      <p:sp>
        <p:nvSpPr>
          <p:cNvPr id="10" name="Text Placeholder 11"/>
          <p:cNvSpPr>
            <a:spLocks noGrp="1"/>
          </p:cNvSpPr>
          <p:nvPr>
            <p:ph type="body" sz="quarter" idx="11" hasCustomPrompt="1"/>
          </p:nvPr>
        </p:nvSpPr>
        <p:spPr>
          <a:xfrm>
            <a:off x="1593974" y="5042150"/>
            <a:ext cx="7988300" cy="753023"/>
          </a:xfrm>
        </p:spPr>
        <p:txBody>
          <a:bodyPr>
            <a:normAutofit/>
          </a:bodyPr>
          <a:lstStyle>
            <a:lvl1pPr marL="0" indent="0">
              <a:buNone/>
              <a:defRPr sz="1400" baseline="0"/>
            </a:lvl1pPr>
          </a:lstStyle>
          <a:p>
            <a:pPr lvl="0"/>
            <a:r>
              <a:rPr lang="en-US"/>
              <a:t>Divider Slide Subtitle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226565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medi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3"/>
          </p:nvPr>
        </p:nvSpPr>
        <p:spPr>
          <a:xfrm>
            <a:off x="6195483" y="1535113"/>
            <a:ext cx="538691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6195483" y="2174875"/>
            <a:ext cx="538691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txBox="1">
            <a:spLocks/>
          </p:cNvSpPr>
          <p:nvPr userDrawn="1"/>
        </p:nvSpPr>
        <p:spPr>
          <a:xfrm>
            <a:off x="11006667" y="6356351"/>
            <a:ext cx="575733"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800" kern="1200" smtClean="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9E2303D3-A389-3C4B-B745-656175B81773}" type="slidenum">
              <a:rPr lang="en-US" sz="800" smtClean="0"/>
              <a:pPr>
                <a:defRPr/>
              </a:pPr>
              <a:t>‹#›</a:t>
            </a:fld>
            <a:endParaRPr lang="en-US" sz="8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782788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media slide">
    <p:spTree>
      <p:nvGrpSpPr>
        <p:cNvPr id="1" name=""/>
        <p:cNvGrpSpPr/>
        <p:nvPr/>
      </p:nvGrpSpPr>
      <p:grpSpPr>
        <a:xfrm>
          <a:off x="0" y="0"/>
          <a:ext cx="0" cy="0"/>
          <a:chOff x="0" y="0"/>
          <a:chExt cx="0" cy="0"/>
        </a:xfrm>
      </p:grpSpPr>
      <p:sp>
        <p:nvSpPr>
          <p:cNvPr id="13" name="Slide Number Placeholder 8"/>
          <p:cNvSpPr txBox="1">
            <a:spLocks/>
          </p:cNvSpPr>
          <p:nvPr/>
        </p:nvSpPr>
        <p:spPr>
          <a:xfrm>
            <a:off x="11006667" y="6356351"/>
            <a:ext cx="575733" cy="36512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9CED0-3340-9C42-8BFA-ADE205D675B4}" type="slidenum">
              <a:rPr lang="en-US" sz="800" smtClean="0"/>
              <a:pPr fontAlgn="auto">
                <a:spcBef>
                  <a:spcPts val="0"/>
                </a:spcBef>
                <a:spcAft>
                  <a:spcPts val="0"/>
                </a:spcAft>
                <a:defRPr/>
              </a:pPr>
              <a:t>‹#›</a:t>
            </a:fld>
            <a:endParaRPr lang="en-US" sz="800"/>
          </a:p>
        </p:txBody>
      </p:sp>
      <p:sp>
        <p:nvSpPr>
          <p:cNvPr id="10"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11" name="Text Placeholder 2"/>
          <p:cNvSpPr>
            <a:spLocks noGrp="1"/>
          </p:cNvSpPr>
          <p:nvPr>
            <p:ph type="body" idx="1"/>
          </p:nvPr>
        </p:nvSpPr>
        <p:spPr>
          <a:xfrm>
            <a:off x="609600"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2"/>
          </p:nvPr>
        </p:nvSpPr>
        <p:spPr>
          <a:xfrm>
            <a:off x="609600"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8"/>
          <p:cNvSpPr>
            <a:spLocks noGrp="1"/>
          </p:cNvSpPr>
          <p:nvPr>
            <p:ph type="sldNum" sz="quarter" idx="17"/>
          </p:nvPr>
        </p:nvSpPr>
        <p:spPr>
          <a:xfrm>
            <a:off x="11006667" y="6356351"/>
            <a:ext cx="575733" cy="365125"/>
          </a:xfrm>
        </p:spPr>
        <p:txBody>
          <a:bodyPr/>
          <a:lstStyle>
            <a:lvl1pPr>
              <a:defRPr sz="800" smtClean="0"/>
            </a:lvl1pPr>
          </a:lstStyle>
          <a:p>
            <a:pPr>
              <a:defRPr/>
            </a:pPr>
            <a:fld id="{9E2303D3-A389-3C4B-B745-656175B81773}" type="slidenum">
              <a:rPr lang="en-US"/>
              <a:pPr>
                <a:defRPr/>
              </a:pPr>
              <a:t>‹#›</a:t>
            </a:fld>
            <a:endParaRPr lang="en-US"/>
          </a:p>
        </p:txBody>
      </p:sp>
      <p:sp>
        <p:nvSpPr>
          <p:cNvPr id="19" name="Text Placeholder 2"/>
          <p:cNvSpPr>
            <a:spLocks noGrp="1"/>
          </p:cNvSpPr>
          <p:nvPr>
            <p:ph type="body" idx="18"/>
          </p:nvPr>
        </p:nvSpPr>
        <p:spPr>
          <a:xfrm>
            <a:off x="4305275"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p:cNvSpPr>
            <a:spLocks noGrp="1"/>
          </p:cNvSpPr>
          <p:nvPr>
            <p:ph sz="half" idx="19"/>
          </p:nvPr>
        </p:nvSpPr>
        <p:spPr>
          <a:xfrm>
            <a:off x="4305275"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p:cNvSpPr>
            <a:spLocks noGrp="1"/>
          </p:cNvSpPr>
          <p:nvPr>
            <p:ph type="body" idx="20"/>
          </p:nvPr>
        </p:nvSpPr>
        <p:spPr>
          <a:xfrm>
            <a:off x="8023093"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1"/>
          </p:nvPr>
        </p:nvSpPr>
        <p:spPr>
          <a:xfrm>
            <a:off x="8023093"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251711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table slide">
    <p:spTree>
      <p:nvGrpSpPr>
        <p:cNvPr id="1" name=""/>
        <p:cNvGrpSpPr/>
        <p:nvPr/>
      </p:nvGrpSpPr>
      <p:grpSpPr>
        <a:xfrm>
          <a:off x="0" y="0"/>
          <a:ext cx="0" cy="0"/>
          <a:chOff x="0" y="0"/>
          <a:chExt cx="0" cy="0"/>
        </a:xfrm>
      </p:grpSpPr>
      <p:sp>
        <p:nvSpPr>
          <p:cNvPr id="7" name="Slide Number Placeholder 8"/>
          <p:cNvSpPr txBox="1">
            <a:spLocks/>
          </p:cNvSpPr>
          <p:nvPr userDrawn="1"/>
        </p:nvSpPr>
        <p:spPr>
          <a:xfrm>
            <a:off x="11006667" y="6356351"/>
            <a:ext cx="575733" cy="36512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9CED0-3340-9C42-8BFA-ADE205D675B4}" type="slidenum">
              <a:rPr lang="en-US" sz="800" smtClean="0"/>
              <a:pPr fontAlgn="auto">
                <a:spcBef>
                  <a:spcPts val="0"/>
                </a:spcBef>
                <a:spcAft>
                  <a:spcPts val="0"/>
                </a:spcAft>
                <a:defRPr/>
              </a:pPr>
              <a:t>‹#›</a:t>
            </a:fld>
            <a:endParaRPr lang="en-US" sz="800"/>
          </a:p>
        </p:txBody>
      </p:sp>
      <p:sp>
        <p:nvSpPr>
          <p:cNvPr id="8"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9" name="Text Placeholder 2"/>
          <p:cNvSpPr>
            <a:spLocks noGrp="1"/>
          </p:cNvSpPr>
          <p:nvPr>
            <p:ph type="body" idx="1"/>
          </p:nvPr>
        </p:nvSpPr>
        <p:spPr>
          <a:xfrm>
            <a:off x="609600"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609600"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8"/>
          <p:cNvSpPr>
            <a:spLocks noGrp="1"/>
          </p:cNvSpPr>
          <p:nvPr>
            <p:ph type="sldNum" sz="quarter" idx="17"/>
          </p:nvPr>
        </p:nvSpPr>
        <p:spPr>
          <a:xfrm>
            <a:off x="11006667" y="6356351"/>
            <a:ext cx="575733" cy="365125"/>
          </a:xfrm>
        </p:spPr>
        <p:txBody>
          <a:bodyPr/>
          <a:lstStyle>
            <a:lvl1pPr>
              <a:defRPr sz="800" smtClean="0"/>
            </a:lvl1pPr>
          </a:lstStyle>
          <a:p>
            <a:pPr>
              <a:defRPr/>
            </a:pPr>
            <a:fld id="{9E2303D3-A389-3C4B-B745-656175B81773}" type="slidenum">
              <a:rPr lang="en-US"/>
              <a:pPr>
                <a:defRPr/>
              </a:pPr>
              <a:t>‹#›</a:t>
            </a:fld>
            <a:endParaRPr lang="en-US"/>
          </a:p>
        </p:txBody>
      </p:sp>
      <p:sp>
        <p:nvSpPr>
          <p:cNvPr id="18" name="Table Placeholder 17"/>
          <p:cNvSpPr>
            <a:spLocks noGrp="1"/>
          </p:cNvSpPr>
          <p:nvPr>
            <p:ph type="tbl" sz="quarter" idx="18" hasCustomPrompt="1"/>
          </p:nvPr>
        </p:nvSpPr>
        <p:spPr>
          <a:xfrm>
            <a:off x="4334933" y="1535113"/>
            <a:ext cx="7247467" cy="4591050"/>
          </a:xfrm>
        </p:spPr>
        <p:txBody>
          <a:bodyPr/>
          <a:lstStyle>
            <a:lvl1pPr marL="0" indent="0">
              <a:buNone/>
              <a:defRPr baseline="0"/>
            </a:lvl1pPr>
          </a:lstStyle>
          <a:p>
            <a:r>
              <a:rPr lang="en-US"/>
              <a:t>Table Placeholder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3701233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Slide Number Placeholder 8"/>
          <p:cNvSpPr txBox="1">
            <a:spLocks/>
          </p:cNvSpPr>
          <p:nvPr userDrawn="1"/>
        </p:nvSpPr>
        <p:spPr>
          <a:xfrm>
            <a:off x="11006667" y="6356351"/>
            <a:ext cx="575733" cy="36512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9CED0-3340-9C42-8BFA-ADE205D675B4}" type="slidenum">
              <a:rPr lang="en-US" sz="800" smtClean="0"/>
              <a:pPr fontAlgn="auto">
                <a:spcBef>
                  <a:spcPts val="0"/>
                </a:spcBef>
                <a:spcAft>
                  <a:spcPts val="0"/>
                </a:spcAft>
                <a:defRPr/>
              </a:pPr>
              <a:t>‹#›</a:t>
            </a:fld>
            <a:endParaRPr lang="en-US" sz="800"/>
          </a:p>
        </p:txBody>
      </p:sp>
      <p:sp>
        <p:nvSpPr>
          <p:cNvPr id="8"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12" name="Slide Number Placeholder 8"/>
          <p:cNvSpPr>
            <a:spLocks noGrp="1"/>
          </p:cNvSpPr>
          <p:nvPr>
            <p:ph type="sldNum" sz="quarter" idx="17"/>
          </p:nvPr>
        </p:nvSpPr>
        <p:spPr>
          <a:xfrm>
            <a:off x="11006667" y="6356351"/>
            <a:ext cx="575733" cy="365125"/>
          </a:xfrm>
        </p:spPr>
        <p:txBody>
          <a:bodyPr/>
          <a:lstStyle>
            <a:lvl1pPr>
              <a:defRPr sz="800" smtClean="0"/>
            </a:lvl1pPr>
          </a:lstStyle>
          <a:p>
            <a:pPr>
              <a:defRPr/>
            </a:pPr>
            <a:fld id="{9E2303D3-A389-3C4B-B745-656175B81773}" type="slidenum">
              <a:rPr lang="en-US"/>
              <a:pPr>
                <a:defRPr/>
              </a:pPr>
              <a:t>‹#›</a:t>
            </a:fld>
            <a:endParaRPr lang="en-US"/>
          </a:p>
        </p:txBody>
      </p:sp>
      <p:sp>
        <p:nvSpPr>
          <p:cNvPr id="18" name="Table Placeholder 17"/>
          <p:cNvSpPr>
            <a:spLocks noGrp="1"/>
          </p:cNvSpPr>
          <p:nvPr>
            <p:ph type="tbl" sz="quarter" idx="18" hasCustomPrompt="1"/>
          </p:nvPr>
        </p:nvSpPr>
        <p:spPr>
          <a:xfrm>
            <a:off x="609600" y="1573213"/>
            <a:ext cx="10972800" cy="4584700"/>
          </a:xfrm>
        </p:spPr>
        <p:txBody>
          <a:bodyPr/>
          <a:lstStyle>
            <a:lvl1pPr marL="0" indent="0">
              <a:buNone/>
              <a:defRPr/>
            </a:lvl1pPr>
          </a:lstStyle>
          <a:p>
            <a:r>
              <a:rPr lang="en-US"/>
              <a:t>Table Placeholder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4220115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image + tex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9" name="Text Placeholder 2"/>
          <p:cNvSpPr>
            <a:spLocks noGrp="1"/>
          </p:cNvSpPr>
          <p:nvPr>
            <p:ph type="body" idx="1"/>
          </p:nvPr>
        </p:nvSpPr>
        <p:spPr>
          <a:xfrm>
            <a:off x="609600" y="3380154"/>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609600" y="4019916"/>
            <a:ext cx="3559307" cy="1986450"/>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idx="18"/>
          </p:nvPr>
        </p:nvSpPr>
        <p:spPr>
          <a:xfrm>
            <a:off x="4305275" y="3380154"/>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9"/>
          </p:nvPr>
        </p:nvSpPr>
        <p:spPr>
          <a:xfrm>
            <a:off x="4305275" y="4019916"/>
            <a:ext cx="3559307" cy="1986450"/>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20"/>
          </p:nvPr>
        </p:nvSpPr>
        <p:spPr>
          <a:xfrm>
            <a:off x="8023093" y="3380154"/>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21"/>
          </p:nvPr>
        </p:nvSpPr>
        <p:spPr>
          <a:xfrm>
            <a:off x="8023093" y="4019916"/>
            <a:ext cx="3559307" cy="1986450"/>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p:cNvSpPr>
            <a:spLocks noGrp="1"/>
          </p:cNvSpPr>
          <p:nvPr>
            <p:ph type="pic" sz="quarter" idx="22" hasCustomPrompt="1"/>
          </p:nvPr>
        </p:nvSpPr>
        <p:spPr>
          <a:xfrm>
            <a:off x="609601" y="1581150"/>
            <a:ext cx="3560233" cy="1798638"/>
          </a:xfrm>
        </p:spPr>
        <p:txBody>
          <a:bodyPr/>
          <a:lstStyle>
            <a:lvl1pPr marL="0" indent="0">
              <a:buNone/>
              <a:defRPr/>
            </a:lvl1pPr>
          </a:lstStyle>
          <a:p>
            <a:r>
              <a:rPr lang="en-US"/>
              <a:t>Picture</a:t>
            </a:r>
          </a:p>
        </p:txBody>
      </p:sp>
      <p:sp>
        <p:nvSpPr>
          <p:cNvPr id="19" name="Picture Placeholder 17"/>
          <p:cNvSpPr>
            <a:spLocks noGrp="1"/>
          </p:cNvSpPr>
          <p:nvPr>
            <p:ph type="pic" sz="quarter" idx="23" hasCustomPrompt="1"/>
          </p:nvPr>
        </p:nvSpPr>
        <p:spPr>
          <a:xfrm>
            <a:off x="4304349" y="1581150"/>
            <a:ext cx="3560233" cy="1798638"/>
          </a:xfrm>
        </p:spPr>
        <p:txBody>
          <a:bodyPr/>
          <a:lstStyle>
            <a:lvl1pPr marL="0" indent="0">
              <a:buNone/>
              <a:defRPr/>
            </a:lvl1pPr>
          </a:lstStyle>
          <a:p>
            <a:r>
              <a:rPr lang="en-US"/>
              <a:t>Picture</a:t>
            </a:r>
          </a:p>
        </p:txBody>
      </p:sp>
      <p:sp>
        <p:nvSpPr>
          <p:cNvPr id="20" name="Picture Placeholder 17"/>
          <p:cNvSpPr>
            <a:spLocks noGrp="1"/>
          </p:cNvSpPr>
          <p:nvPr>
            <p:ph type="pic" sz="quarter" idx="24" hasCustomPrompt="1"/>
          </p:nvPr>
        </p:nvSpPr>
        <p:spPr>
          <a:xfrm>
            <a:off x="8022168" y="1581150"/>
            <a:ext cx="3560233" cy="1798638"/>
          </a:xfrm>
        </p:spPr>
        <p:txBody>
          <a:bodyPr/>
          <a:lstStyle>
            <a:lvl1pPr marL="0" indent="0">
              <a:buNone/>
              <a:defRPr/>
            </a:lvl1pPr>
          </a:lstStyle>
          <a:p>
            <a:r>
              <a:rPr lang="en-US"/>
              <a:t>Picture</a:t>
            </a:r>
          </a:p>
        </p:txBody>
      </p:sp>
      <p:sp>
        <p:nvSpPr>
          <p:cNvPr id="21" name="Slide Number Placeholder 8"/>
          <p:cNvSpPr txBox="1">
            <a:spLocks/>
          </p:cNvSpPr>
          <p:nvPr userDrawn="1"/>
        </p:nvSpPr>
        <p:spPr>
          <a:xfrm>
            <a:off x="11006667" y="6356351"/>
            <a:ext cx="575733"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800" kern="1200" smtClean="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9E2303D3-A389-3C4B-B745-656175B81773}" type="slidenum">
              <a:rPr lang="en-US" sz="800" smtClean="0"/>
              <a:pPr>
                <a:defRPr/>
              </a:pPr>
              <a:t>‹#›</a:t>
            </a:fld>
            <a:endParaRPr lang="en-US" sz="800"/>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758446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2 column text">
    <p:spTree>
      <p:nvGrpSpPr>
        <p:cNvPr id="1" name=""/>
        <p:cNvGrpSpPr/>
        <p:nvPr/>
      </p:nvGrpSpPr>
      <p:grpSpPr>
        <a:xfrm>
          <a:off x="0" y="0"/>
          <a:ext cx="0" cy="0"/>
          <a:chOff x="0" y="0"/>
          <a:chExt cx="0" cy="0"/>
        </a:xfrm>
      </p:grpSpPr>
      <p:sp>
        <p:nvSpPr>
          <p:cNvPr id="7" name="Slide Number Placeholder 8"/>
          <p:cNvSpPr txBox="1">
            <a:spLocks/>
          </p:cNvSpPr>
          <p:nvPr userDrawn="1"/>
        </p:nvSpPr>
        <p:spPr>
          <a:xfrm>
            <a:off x="11006667" y="6356351"/>
            <a:ext cx="575733" cy="36512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9CED0-3340-9C42-8BFA-ADE205D675B4}" type="slidenum">
              <a:rPr lang="en-US" sz="800" smtClean="0"/>
              <a:pPr fontAlgn="auto">
                <a:spcBef>
                  <a:spcPts val="0"/>
                </a:spcBef>
                <a:spcAft>
                  <a:spcPts val="0"/>
                </a:spcAft>
                <a:defRPr/>
              </a:pPr>
              <a:t>‹#›</a:t>
            </a:fld>
            <a:endParaRPr lang="en-US" sz="800"/>
          </a:p>
        </p:txBody>
      </p:sp>
      <p:sp>
        <p:nvSpPr>
          <p:cNvPr id="8"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12" name="Slide Number Placeholder 8"/>
          <p:cNvSpPr>
            <a:spLocks noGrp="1"/>
          </p:cNvSpPr>
          <p:nvPr>
            <p:ph type="sldNum" sz="quarter" idx="17"/>
          </p:nvPr>
        </p:nvSpPr>
        <p:spPr>
          <a:xfrm>
            <a:off x="11006667" y="6356351"/>
            <a:ext cx="575733" cy="365125"/>
          </a:xfrm>
        </p:spPr>
        <p:txBody>
          <a:bodyPr/>
          <a:lstStyle>
            <a:lvl1pPr>
              <a:defRPr sz="800" smtClean="0"/>
            </a:lvl1pPr>
          </a:lstStyle>
          <a:p>
            <a:pPr>
              <a:defRPr/>
            </a:pPr>
            <a:fld id="{9E2303D3-A389-3C4B-B745-656175B81773}" type="slidenum">
              <a:rPr lang="en-US"/>
              <a:pPr>
                <a:defRPr/>
              </a:pPr>
              <a:t>‹#›</a:t>
            </a:fld>
            <a:endParaRPr lang="en-US"/>
          </a:p>
        </p:txBody>
      </p:sp>
      <p:sp>
        <p:nvSpPr>
          <p:cNvPr id="13" name="Text Placeholder 2"/>
          <p:cNvSpPr>
            <a:spLocks noGrp="1"/>
          </p:cNvSpPr>
          <p:nvPr>
            <p:ph type="body" idx="18"/>
          </p:nvPr>
        </p:nvSpPr>
        <p:spPr>
          <a:xfrm>
            <a:off x="4305275"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9"/>
          </p:nvPr>
        </p:nvSpPr>
        <p:spPr>
          <a:xfrm>
            <a:off x="4305275"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20"/>
          </p:nvPr>
        </p:nvSpPr>
        <p:spPr>
          <a:xfrm>
            <a:off x="8023093"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21"/>
          </p:nvPr>
        </p:nvSpPr>
        <p:spPr>
          <a:xfrm>
            <a:off x="8023093"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p:cNvSpPr>
            <a:spLocks noGrp="1"/>
          </p:cNvSpPr>
          <p:nvPr>
            <p:ph type="pic" sz="quarter" idx="22"/>
          </p:nvPr>
        </p:nvSpPr>
        <p:spPr>
          <a:xfrm>
            <a:off x="609600" y="1535113"/>
            <a:ext cx="3522133" cy="4591050"/>
          </a:xfrm>
        </p:spPr>
        <p:txBody>
          <a:bodyPr/>
          <a:lstStyle>
            <a:lvl1pPr marL="0" indent="0">
              <a:buNone/>
              <a:defRPr/>
            </a:lvl1pPr>
          </a:lstStyle>
          <a:p>
            <a:r>
              <a:rPr lang="en-US"/>
              <a:t>Drag picture to placeholder or click icon to add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1409369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 2 column text">
    <p:spTree>
      <p:nvGrpSpPr>
        <p:cNvPr id="1" name=""/>
        <p:cNvGrpSpPr/>
        <p:nvPr/>
      </p:nvGrpSpPr>
      <p:grpSpPr>
        <a:xfrm>
          <a:off x="0" y="0"/>
          <a:ext cx="0" cy="0"/>
          <a:chOff x="0" y="0"/>
          <a:chExt cx="0" cy="0"/>
        </a:xfrm>
      </p:grpSpPr>
      <p:sp>
        <p:nvSpPr>
          <p:cNvPr id="7" name="Slide Number Placeholder 8"/>
          <p:cNvSpPr txBox="1">
            <a:spLocks/>
          </p:cNvSpPr>
          <p:nvPr userDrawn="1"/>
        </p:nvSpPr>
        <p:spPr>
          <a:xfrm>
            <a:off x="11006667" y="6356351"/>
            <a:ext cx="575733" cy="36512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9CED0-3340-9C42-8BFA-ADE205D675B4}" type="slidenum">
              <a:rPr lang="en-US" sz="800" smtClean="0"/>
              <a:pPr fontAlgn="auto">
                <a:spcBef>
                  <a:spcPts val="0"/>
                </a:spcBef>
                <a:spcAft>
                  <a:spcPts val="0"/>
                </a:spcAft>
                <a:defRPr/>
              </a:pPr>
              <a:t>‹#›</a:t>
            </a:fld>
            <a:endParaRPr lang="en-US" sz="800"/>
          </a:p>
        </p:txBody>
      </p:sp>
      <p:sp>
        <p:nvSpPr>
          <p:cNvPr id="8"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12" name="Slide Number Placeholder 8"/>
          <p:cNvSpPr>
            <a:spLocks noGrp="1"/>
          </p:cNvSpPr>
          <p:nvPr>
            <p:ph type="sldNum" sz="quarter" idx="17"/>
          </p:nvPr>
        </p:nvSpPr>
        <p:spPr>
          <a:xfrm>
            <a:off x="11006667" y="6356351"/>
            <a:ext cx="575733" cy="365125"/>
          </a:xfrm>
        </p:spPr>
        <p:txBody>
          <a:bodyPr/>
          <a:lstStyle>
            <a:lvl1pPr>
              <a:defRPr sz="800" smtClean="0"/>
            </a:lvl1pPr>
          </a:lstStyle>
          <a:p>
            <a:pPr>
              <a:defRPr/>
            </a:pPr>
            <a:fld id="{9E2303D3-A389-3C4B-B745-656175B81773}" type="slidenum">
              <a:rPr lang="en-US"/>
              <a:pPr>
                <a:defRPr/>
              </a:pPr>
              <a:t>‹#›</a:t>
            </a:fld>
            <a:endParaRPr lang="en-US"/>
          </a:p>
        </p:txBody>
      </p:sp>
      <p:sp>
        <p:nvSpPr>
          <p:cNvPr id="18" name="Chart Placeholder 17"/>
          <p:cNvSpPr>
            <a:spLocks noGrp="1"/>
          </p:cNvSpPr>
          <p:nvPr>
            <p:ph type="chart" sz="quarter" idx="18"/>
          </p:nvPr>
        </p:nvSpPr>
        <p:spPr>
          <a:xfrm>
            <a:off x="609601" y="1535114"/>
            <a:ext cx="3469488" cy="4591049"/>
          </a:xfrm>
        </p:spPr>
        <p:txBody>
          <a:bodyPr/>
          <a:lstStyle>
            <a:lvl1pPr marL="0" indent="0">
              <a:buNone/>
              <a:defRPr/>
            </a:lvl1pPr>
          </a:lstStyle>
          <a:p>
            <a:r>
              <a:rPr lang="en-US"/>
              <a:t>Click icon to add chart</a:t>
            </a:r>
          </a:p>
        </p:txBody>
      </p:sp>
      <p:sp>
        <p:nvSpPr>
          <p:cNvPr id="19" name="Text Placeholder 2"/>
          <p:cNvSpPr>
            <a:spLocks noGrp="1"/>
          </p:cNvSpPr>
          <p:nvPr>
            <p:ph type="body" idx="19"/>
          </p:nvPr>
        </p:nvSpPr>
        <p:spPr>
          <a:xfrm>
            <a:off x="4305275"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p:cNvSpPr>
            <a:spLocks noGrp="1"/>
          </p:cNvSpPr>
          <p:nvPr>
            <p:ph sz="half" idx="20"/>
          </p:nvPr>
        </p:nvSpPr>
        <p:spPr>
          <a:xfrm>
            <a:off x="4305275"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p:cNvSpPr>
            <a:spLocks noGrp="1"/>
          </p:cNvSpPr>
          <p:nvPr>
            <p:ph type="body" idx="21"/>
          </p:nvPr>
        </p:nvSpPr>
        <p:spPr>
          <a:xfrm>
            <a:off x="8023093"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2"/>
          </p:nvPr>
        </p:nvSpPr>
        <p:spPr>
          <a:xfrm>
            <a:off x="8023093"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381659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r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2A0788-7D24-EA42-B749-97146BB8D636}"/>
              </a:ext>
            </a:extLst>
          </p:cNvPr>
          <p:cNvSpPr/>
          <p:nvPr/>
        </p:nvSpPr>
        <p:spPr>
          <a:xfrm>
            <a:off x="0" y="5905229"/>
            <a:ext cx="12192000" cy="952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5622F5B9-E8AE-5E4A-9FEC-3BADFF3419CC}"/>
              </a:ext>
            </a:extLst>
          </p:cNvPr>
          <p:cNvSpPr/>
          <p:nvPr/>
        </p:nvSpPr>
        <p:spPr>
          <a:xfrm flipV="1">
            <a:off x="-745" y="5921826"/>
            <a:ext cx="12192000" cy="936172"/>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596469" y="4321286"/>
            <a:ext cx="10955951" cy="910556"/>
          </a:xfrm>
        </p:spPr>
        <p:txBody>
          <a:bodyPr>
            <a:normAutofit/>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96468" y="5243703"/>
            <a:ext cx="2743200" cy="365125"/>
          </a:xfrm>
          <a:prstGeom prst="rect">
            <a:avLst/>
          </a:prstGeom>
        </p:spPr>
        <p:txBody>
          <a:bodyPr/>
          <a:lstStyle>
            <a:lvl1pPr>
              <a:defRPr sz="1200">
                <a:solidFill>
                  <a:schemeClr val="tx1"/>
                </a:solidFill>
              </a:defRPr>
            </a:lvl1pPr>
          </a:lstStyle>
          <a:p>
            <a:pPr>
              <a:defRPr/>
            </a:pPr>
            <a:fld id="{6A731414-7C82-CD43-9D85-0D5EB22C408E}" type="datetimeFigureOut">
              <a:rPr lang="en-US" smtClean="0"/>
              <a:pPr>
                <a:defRPr/>
              </a:pPr>
              <a:t>12/18/23</a:t>
            </a:fld>
            <a:endParaRPr lang="en-US"/>
          </a:p>
        </p:txBody>
      </p:sp>
      <p:sp>
        <p:nvSpPr>
          <p:cNvPr id="6" name="Rectangle 5">
            <a:extLst>
              <a:ext uri="{FF2B5EF4-FFF2-40B4-BE49-F238E27FC236}">
                <a16:creationId xmlns:a16="http://schemas.microsoft.com/office/drawing/2014/main" id="{35A8BB51-8CB8-0545-B2A0-7D418A467FBE}"/>
              </a:ext>
            </a:extLst>
          </p:cNvPr>
          <p:cNvSpPr/>
          <p:nvPr/>
        </p:nvSpPr>
        <p:spPr>
          <a:xfrm>
            <a:off x="624175" y="5921825"/>
            <a:ext cx="94488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3">
            <a:extLst>
              <a:ext uri="{FF2B5EF4-FFF2-40B4-BE49-F238E27FC236}">
                <a16:creationId xmlns:a16="http://schemas.microsoft.com/office/drawing/2014/main" id="{1E1AB0EF-45BD-FF4B-8AD5-430631598F0F}"/>
              </a:ext>
            </a:extLst>
          </p:cNvPr>
          <p:cNvSpPr>
            <a:spLocks noGrp="1"/>
          </p:cNvSpPr>
          <p:nvPr>
            <p:ph type="title"/>
          </p:nvPr>
        </p:nvSpPr>
        <p:spPr>
          <a:xfrm>
            <a:off x="537137" y="2604507"/>
            <a:ext cx="10972800" cy="1678909"/>
          </a:xfrm>
        </p:spPr>
        <p:txBody>
          <a:bodyPr anchor="t">
            <a:noAutofit/>
          </a:bodyPr>
          <a:lstStyle>
            <a:lvl1pPr>
              <a:defRPr sz="56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5" name="Rectangle 4">
            <a:extLst>
              <a:ext uri="{FF2B5EF4-FFF2-40B4-BE49-F238E27FC236}">
                <a16:creationId xmlns:a16="http://schemas.microsoft.com/office/drawing/2014/main" id="{E8943EAC-1D41-8344-80F2-D3514B8FECD8}"/>
              </a:ext>
            </a:extLst>
          </p:cNvPr>
          <p:cNvSpPr/>
          <p:nvPr/>
        </p:nvSpPr>
        <p:spPr>
          <a:xfrm>
            <a:off x="0" y="1"/>
            <a:ext cx="12192000"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1F444D97-6684-5741-8E58-3D3D708E76CF}"/>
              </a:ext>
            </a:extLst>
          </p:cNvPr>
          <p:cNvSpPr/>
          <p:nvPr/>
        </p:nvSpPr>
        <p:spPr>
          <a:xfrm>
            <a:off x="412384" y="6544199"/>
            <a:ext cx="3969203" cy="215444"/>
          </a:xfrm>
          <a:prstGeom prst="rect">
            <a:avLst/>
          </a:prstGeom>
        </p:spPr>
        <p:txBody>
          <a:bodyPr wrap="square" lIns="0">
            <a:spAutoFit/>
          </a:bodyPr>
          <a:lstStyle/>
          <a:p>
            <a:r>
              <a:rPr lang="en-US" sz="800" b="0" i="0" kern="1200">
                <a:solidFill>
                  <a:schemeClr val="tx1">
                    <a:lumMod val="95000"/>
                    <a:lumOff val="5000"/>
                  </a:schemeClr>
                </a:solidFill>
                <a:effectLst/>
                <a:latin typeface="Arial" panose="020B0604020202020204" pitchFamily="34" charset="0"/>
                <a:ea typeface="+mn-ea"/>
                <a:cs typeface="Arial" panose="020B0604020202020204" pitchFamily="34" charset="0"/>
              </a:rPr>
              <a:t>© 2022 Lumen Technologies. All Rights Reserved.</a:t>
            </a:r>
            <a:r>
              <a:rPr lang="en-US" sz="800">
                <a:solidFill>
                  <a:schemeClr val="tx1">
                    <a:lumMod val="95000"/>
                    <a:lumOff val="5000"/>
                  </a:schemeClr>
                </a:solidFill>
                <a:latin typeface="Arial" panose="020B0604020202020204" pitchFamily="34" charset="0"/>
                <a:cs typeface="Arial" panose="020B0604020202020204" pitchFamily="34" charset="0"/>
              </a:rPr>
              <a:t> </a:t>
            </a:r>
          </a:p>
        </p:txBody>
      </p:sp>
      <p:pic>
        <p:nvPicPr>
          <p:cNvPr id="8" name="Picture 7" descr="A picture containing drawing&#10;&#10;Description automatically generated">
            <a:extLst>
              <a:ext uri="{FF2B5EF4-FFF2-40B4-BE49-F238E27FC236}">
                <a16:creationId xmlns:a16="http://schemas.microsoft.com/office/drawing/2014/main" id="{F6DD24DA-8431-3249-81A4-4F58F469C9A6}"/>
              </a:ext>
            </a:extLst>
          </p:cNvPr>
          <p:cNvPicPr>
            <a:picLocks noChangeAspect="1"/>
          </p:cNvPicPr>
          <p:nvPr/>
        </p:nvPicPr>
        <p:blipFill>
          <a:blip r:embed="rId2"/>
          <a:stretch>
            <a:fillRect/>
          </a:stretch>
        </p:blipFill>
        <p:spPr>
          <a:xfrm>
            <a:off x="9997441" y="6167141"/>
            <a:ext cx="2189833" cy="580976"/>
          </a:xfrm>
          <a:prstGeom prst="rect">
            <a:avLst/>
          </a:prstGeom>
        </p:spPr>
      </p:pic>
    </p:spTree>
    <p:extLst>
      <p:ext uri="{BB962C8B-B14F-4D97-AF65-F5344CB8AC3E}">
        <p14:creationId xmlns:p14="http://schemas.microsoft.com/office/powerpoint/2010/main" val="1978560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1" name="Slide Number Placeholder 8"/>
          <p:cNvSpPr txBox="1">
            <a:spLocks/>
          </p:cNvSpPr>
          <p:nvPr userDrawn="1"/>
        </p:nvSpPr>
        <p:spPr>
          <a:xfrm>
            <a:off x="11006667" y="6356351"/>
            <a:ext cx="575733" cy="36512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9CED0-3340-9C42-8BFA-ADE205D675B4}" type="slidenum">
              <a:rPr lang="en-US" sz="800" smtClean="0"/>
              <a:pPr fontAlgn="auto">
                <a:spcBef>
                  <a:spcPts val="0"/>
                </a:spcBef>
                <a:spcAft>
                  <a:spcPts val="0"/>
                </a:spcAft>
                <a:defRPr/>
              </a:pPr>
              <a:t>‹#›</a:t>
            </a:fld>
            <a:endParaRPr lang="en-US" sz="800"/>
          </a:p>
        </p:txBody>
      </p:sp>
      <p:sp>
        <p:nvSpPr>
          <p:cNvPr id="13" name="Slide Number Placeholder 8"/>
          <p:cNvSpPr>
            <a:spLocks noGrp="1"/>
          </p:cNvSpPr>
          <p:nvPr>
            <p:ph type="sldNum" sz="quarter" idx="17"/>
          </p:nvPr>
        </p:nvSpPr>
        <p:spPr>
          <a:xfrm>
            <a:off x="11006667" y="6356351"/>
            <a:ext cx="575733" cy="365125"/>
          </a:xfrm>
        </p:spPr>
        <p:txBody>
          <a:bodyPr/>
          <a:lstStyle>
            <a:lvl1pPr>
              <a:defRPr sz="800" smtClean="0"/>
            </a:lvl1pPr>
          </a:lstStyle>
          <a:p>
            <a:pPr>
              <a:defRPr/>
            </a:pPr>
            <a:fld id="{9E2303D3-A389-3C4B-B745-656175B81773}" type="slidenum">
              <a:rPr lang="en-US"/>
              <a:pPr>
                <a:defRPr/>
              </a:pPr>
              <a:t>‹#›</a:t>
            </a:fld>
            <a:endParaRPr lang="en-US"/>
          </a:p>
        </p:txBody>
      </p:sp>
      <p:sp>
        <p:nvSpPr>
          <p:cNvPr id="8" name="Text Placeholder 2"/>
          <p:cNvSpPr>
            <a:spLocks noGrp="1"/>
          </p:cNvSpPr>
          <p:nvPr>
            <p:ph type="body" idx="20"/>
          </p:nvPr>
        </p:nvSpPr>
        <p:spPr>
          <a:xfrm>
            <a:off x="8023093" y="1535113"/>
            <a:ext cx="355930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1"/>
          </p:nvPr>
        </p:nvSpPr>
        <p:spPr>
          <a:xfrm>
            <a:off x="8023093" y="2174875"/>
            <a:ext cx="3559307" cy="3951288"/>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15" name="Chart Placeholder 17"/>
          <p:cNvSpPr>
            <a:spLocks noGrp="1"/>
          </p:cNvSpPr>
          <p:nvPr>
            <p:ph type="chart" sz="quarter" idx="18"/>
          </p:nvPr>
        </p:nvSpPr>
        <p:spPr>
          <a:xfrm>
            <a:off x="609601" y="1535114"/>
            <a:ext cx="7271665" cy="4591049"/>
          </a:xfrm>
        </p:spPr>
        <p:txBody>
          <a:bodyPr/>
          <a:lstStyle>
            <a:lvl1pPr marL="0" indent="0">
              <a:buNone/>
              <a:defRPr/>
            </a:lvl1pPr>
          </a:lstStyle>
          <a:p>
            <a:r>
              <a:rPr lang="en-US"/>
              <a:t>Click icon to add chart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3920830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chart + text">
    <p:spTree>
      <p:nvGrpSpPr>
        <p:cNvPr id="1" name=""/>
        <p:cNvGrpSpPr/>
        <p:nvPr/>
      </p:nvGrpSpPr>
      <p:grpSpPr>
        <a:xfrm>
          <a:off x="0" y="0"/>
          <a:ext cx="0" cy="0"/>
          <a:chOff x="0" y="0"/>
          <a:chExt cx="0" cy="0"/>
        </a:xfrm>
      </p:grpSpPr>
      <p:sp>
        <p:nvSpPr>
          <p:cNvPr id="7" name="Slide Number Placeholder 8"/>
          <p:cNvSpPr txBox="1">
            <a:spLocks/>
          </p:cNvSpPr>
          <p:nvPr userDrawn="1"/>
        </p:nvSpPr>
        <p:spPr>
          <a:xfrm>
            <a:off x="11006667" y="6356351"/>
            <a:ext cx="575733" cy="36512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9CED0-3340-9C42-8BFA-ADE205D675B4}" type="slidenum">
              <a:rPr lang="en-US" sz="800" smtClean="0"/>
              <a:pPr fontAlgn="auto">
                <a:spcBef>
                  <a:spcPts val="0"/>
                </a:spcBef>
                <a:spcAft>
                  <a:spcPts val="0"/>
                </a:spcAft>
                <a:defRPr/>
              </a:pPr>
              <a:t>‹#›</a:t>
            </a:fld>
            <a:endParaRPr lang="en-US" sz="800"/>
          </a:p>
        </p:txBody>
      </p:sp>
      <p:sp>
        <p:nvSpPr>
          <p:cNvPr id="9" name="Slide Number Placeholder 8"/>
          <p:cNvSpPr>
            <a:spLocks noGrp="1"/>
          </p:cNvSpPr>
          <p:nvPr>
            <p:ph type="sldNum" sz="quarter" idx="17"/>
          </p:nvPr>
        </p:nvSpPr>
        <p:spPr>
          <a:xfrm>
            <a:off x="11006667" y="6356351"/>
            <a:ext cx="575733" cy="365125"/>
          </a:xfrm>
        </p:spPr>
        <p:txBody>
          <a:bodyPr/>
          <a:lstStyle>
            <a:lvl1pPr>
              <a:defRPr sz="800" smtClean="0"/>
            </a:lvl1pPr>
          </a:lstStyle>
          <a:p>
            <a:pPr>
              <a:defRPr/>
            </a:pPr>
            <a:fld id="{9E2303D3-A389-3C4B-B745-656175B81773}" type="slidenum">
              <a:rPr lang="en-US"/>
              <a:pPr>
                <a:defRPr/>
              </a:pPr>
              <a:t>‹#›</a:t>
            </a:fld>
            <a:endParaRPr lang="en-US"/>
          </a:p>
        </p:txBody>
      </p:sp>
      <p:sp>
        <p:nvSpPr>
          <p:cNvPr id="10" name="Text Placeholder 2"/>
          <p:cNvSpPr>
            <a:spLocks noGrp="1"/>
          </p:cNvSpPr>
          <p:nvPr>
            <p:ph type="body" idx="20"/>
          </p:nvPr>
        </p:nvSpPr>
        <p:spPr>
          <a:xfrm>
            <a:off x="609600" y="3143822"/>
            <a:ext cx="3321280"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21"/>
          </p:nvPr>
        </p:nvSpPr>
        <p:spPr>
          <a:xfrm>
            <a:off x="609600" y="3790858"/>
            <a:ext cx="3321280" cy="2104789"/>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13" name="Chart Placeholder 17"/>
          <p:cNvSpPr>
            <a:spLocks noGrp="1"/>
          </p:cNvSpPr>
          <p:nvPr>
            <p:ph type="chart" sz="quarter" idx="18"/>
          </p:nvPr>
        </p:nvSpPr>
        <p:spPr>
          <a:xfrm>
            <a:off x="609601" y="1535114"/>
            <a:ext cx="3321280" cy="1608709"/>
          </a:xfrm>
        </p:spPr>
        <p:txBody>
          <a:bodyPr/>
          <a:lstStyle>
            <a:lvl1pPr marL="0" indent="0">
              <a:buNone/>
              <a:defRPr/>
            </a:lvl1pPr>
          </a:lstStyle>
          <a:p>
            <a:r>
              <a:rPr lang="en-US"/>
              <a:t>Click icon to add chart</a:t>
            </a:r>
          </a:p>
        </p:txBody>
      </p:sp>
      <p:sp>
        <p:nvSpPr>
          <p:cNvPr id="14" name="Text Placeholder 2"/>
          <p:cNvSpPr>
            <a:spLocks noGrp="1"/>
          </p:cNvSpPr>
          <p:nvPr>
            <p:ph type="body" idx="22"/>
          </p:nvPr>
        </p:nvSpPr>
        <p:spPr>
          <a:xfrm>
            <a:off x="4445813" y="3143822"/>
            <a:ext cx="3321280"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23"/>
          </p:nvPr>
        </p:nvSpPr>
        <p:spPr>
          <a:xfrm>
            <a:off x="4445813" y="3790858"/>
            <a:ext cx="3321280" cy="2104789"/>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hart Placeholder 17"/>
          <p:cNvSpPr>
            <a:spLocks noGrp="1"/>
          </p:cNvSpPr>
          <p:nvPr>
            <p:ph type="chart" sz="quarter" idx="24"/>
          </p:nvPr>
        </p:nvSpPr>
        <p:spPr>
          <a:xfrm>
            <a:off x="4445815" y="1535114"/>
            <a:ext cx="3321280" cy="1608709"/>
          </a:xfrm>
        </p:spPr>
        <p:txBody>
          <a:bodyPr/>
          <a:lstStyle>
            <a:lvl1pPr marL="0" indent="0">
              <a:buNone/>
              <a:defRPr/>
            </a:lvl1pPr>
          </a:lstStyle>
          <a:p>
            <a:r>
              <a:rPr lang="en-US"/>
              <a:t>Click icon to add chart</a:t>
            </a:r>
          </a:p>
        </p:txBody>
      </p:sp>
      <p:sp>
        <p:nvSpPr>
          <p:cNvPr id="17" name="Text Placeholder 2"/>
          <p:cNvSpPr>
            <a:spLocks noGrp="1"/>
          </p:cNvSpPr>
          <p:nvPr>
            <p:ph type="body" idx="25"/>
          </p:nvPr>
        </p:nvSpPr>
        <p:spPr>
          <a:xfrm>
            <a:off x="8261121" y="3143822"/>
            <a:ext cx="3321280"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26"/>
          </p:nvPr>
        </p:nvSpPr>
        <p:spPr>
          <a:xfrm>
            <a:off x="8261121" y="3790858"/>
            <a:ext cx="3321280" cy="2104789"/>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hart Placeholder 17"/>
          <p:cNvSpPr>
            <a:spLocks noGrp="1"/>
          </p:cNvSpPr>
          <p:nvPr>
            <p:ph type="chart" sz="quarter" idx="27"/>
          </p:nvPr>
        </p:nvSpPr>
        <p:spPr>
          <a:xfrm>
            <a:off x="8261123" y="1535114"/>
            <a:ext cx="3321280" cy="1608709"/>
          </a:xfrm>
        </p:spPr>
        <p:txBody>
          <a:bodyPr/>
          <a:lstStyle>
            <a:lvl1pPr marL="0" indent="0">
              <a:buNone/>
              <a:defRPr/>
            </a:lvl1pPr>
          </a:lstStyle>
          <a:p>
            <a:r>
              <a:rPr lang="en-US"/>
              <a:t>Click icon to add chart</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1852172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chart + text">
    <p:spTree>
      <p:nvGrpSpPr>
        <p:cNvPr id="1" name=""/>
        <p:cNvGrpSpPr/>
        <p:nvPr/>
      </p:nvGrpSpPr>
      <p:grpSpPr>
        <a:xfrm>
          <a:off x="0" y="0"/>
          <a:ext cx="0" cy="0"/>
          <a:chOff x="0" y="0"/>
          <a:chExt cx="0" cy="0"/>
        </a:xfrm>
      </p:grpSpPr>
      <p:sp>
        <p:nvSpPr>
          <p:cNvPr id="7" name="Slide Number Placeholder 8"/>
          <p:cNvSpPr txBox="1">
            <a:spLocks/>
          </p:cNvSpPr>
          <p:nvPr userDrawn="1"/>
        </p:nvSpPr>
        <p:spPr>
          <a:xfrm>
            <a:off x="11006667" y="6356351"/>
            <a:ext cx="575733" cy="36512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9CED0-3340-9C42-8BFA-ADE205D675B4}" type="slidenum">
              <a:rPr lang="en-US" sz="800" smtClean="0"/>
              <a:pPr fontAlgn="auto">
                <a:spcBef>
                  <a:spcPts val="0"/>
                </a:spcBef>
                <a:spcAft>
                  <a:spcPts val="0"/>
                </a:spcAft>
                <a:defRPr/>
              </a:pPr>
              <a:t>‹#›</a:t>
            </a:fld>
            <a:endParaRPr lang="en-US" sz="800"/>
          </a:p>
        </p:txBody>
      </p:sp>
      <p:sp>
        <p:nvSpPr>
          <p:cNvPr id="9" name="Slide Number Placeholder 8"/>
          <p:cNvSpPr>
            <a:spLocks noGrp="1"/>
          </p:cNvSpPr>
          <p:nvPr>
            <p:ph type="sldNum" sz="quarter" idx="17"/>
          </p:nvPr>
        </p:nvSpPr>
        <p:spPr>
          <a:xfrm>
            <a:off x="11006667" y="6356351"/>
            <a:ext cx="575733" cy="365125"/>
          </a:xfrm>
        </p:spPr>
        <p:txBody>
          <a:bodyPr/>
          <a:lstStyle>
            <a:lvl1pPr>
              <a:defRPr sz="800" smtClean="0"/>
            </a:lvl1pPr>
          </a:lstStyle>
          <a:p>
            <a:pPr>
              <a:defRPr/>
            </a:pPr>
            <a:fld id="{9E2303D3-A389-3C4B-B745-656175B81773}" type="slidenum">
              <a:rPr lang="en-US"/>
              <a:pPr>
                <a:defRPr/>
              </a:pPr>
              <a:t>‹#›</a:t>
            </a:fld>
            <a:endParaRPr lang="en-US"/>
          </a:p>
        </p:txBody>
      </p:sp>
      <p:sp>
        <p:nvSpPr>
          <p:cNvPr id="10" name="Text Placeholder 2"/>
          <p:cNvSpPr>
            <a:spLocks noGrp="1"/>
          </p:cNvSpPr>
          <p:nvPr>
            <p:ph type="body" idx="20"/>
          </p:nvPr>
        </p:nvSpPr>
        <p:spPr>
          <a:xfrm>
            <a:off x="609600" y="3143822"/>
            <a:ext cx="5223117"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21"/>
          </p:nvPr>
        </p:nvSpPr>
        <p:spPr>
          <a:xfrm>
            <a:off x="609600" y="3790858"/>
            <a:ext cx="5223117" cy="2104789"/>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609600" y="274638"/>
            <a:ext cx="10972800" cy="1143000"/>
          </a:xfrm>
        </p:spPr>
        <p:txBody>
          <a:bodyPr>
            <a:normAutofit/>
          </a:bodyPr>
          <a:lstStyle>
            <a:lvl1pPr algn="l">
              <a:defRPr sz="2800">
                <a:solidFill>
                  <a:srgbClr val="084D71"/>
                </a:solidFill>
              </a:defRPr>
            </a:lvl1pPr>
          </a:lstStyle>
          <a:p>
            <a:r>
              <a:rPr lang="en-US"/>
              <a:t>Click to edit Master title style</a:t>
            </a:r>
          </a:p>
        </p:txBody>
      </p:sp>
      <p:sp>
        <p:nvSpPr>
          <p:cNvPr id="13" name="Chart Placeholder 17"/>
          <p:cNvSpPr>
            <a:spLocks noGrp="1"/>
          </p:cNvSpPr>
          <p:nvPr>
            <p:ph type="chart" sz="quarter" idx="18"/>
          </p:nvPr>
        </p:nvSpPr>
        <p:spPr>
          <a:xfrm>
            <a:off x="609601" y="1535114"/>
            <a:ext cx="5223117" cy="1608709"/>
          </a:xfrm>
        </p:spPr>
        <p:txBody>
          <a:bodyPr/>
          <a:lstStyle>
            <a:lvl1pPr marL="0" indent="0">
              <a:buNone/>
              <a:defRPr/>
            </a:lvl1pPr>
          </a:lstStyle>
          <a:p>
            <a:r>
              <a:rPr lang="en-US"/>
              <a:t>Click icon to add chart</a:t>
            </a:r>
          </a:p>
        </p:txBody>
      </p:sp>
      <p:sp>
        <p:nvSpPr>
          <p:cNvPr id="14" name="Text Placeholder 2"/>
          <p:cNvSpPr>
            <a:spLocks noGrp="1"/>
          </p:cNvSpPr>
          <p:nvPr>
            <p:ph type="body" idx="22"/>
          </p:nvPr>
        </p:nvSpPr>
        <p:spPr>
          <a:xfrm>
            <a:off x="6334458" y="3143822"/>
            <a:ext cx="5247941" cy="639762"/>
          </a:xfrm>
        </p:spPr>
        <p:txBody>
          <a:bodyPr anchor="b">
            <a:normAutofit/>
          </a:bodyPr>
          <a:lstStyle>
            <a:lvl1pPr marL="0" indent="0" algn="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23"/>
          </p:nvPr>
        </p:nvSpPr>
        <p:spPr>
          <a:xfrm>
            <a:off x="6334458" y="3790858"/>
            <a:ext cx="5247941" cy="2104789"/>
          </a:xfrm>
        </p:spPr>
        <p:txBody>
          <a:bodyPr/>
          <a:lstStyle>
            <a:lvl1pPr>
              <a:defRPr sz="1600">
                <a:solidFill>
                  <a:srgbClr val="084D71"/>
                </a:solidFill>
              </a:defRPr>
            </a:lvl1pPr>
            <a:lvl2pPr>
              <a:defRPr sz="1400">
                <a:solidFill>
                  <a:srgbClr val="084D71"/>
                </a:solidFill>
              </a:defRPr>
            </a:lvl2pPr>
            <a:lvl3pPr>
              <a:defRPr sz="1200">
                <a:solidFill>
                  <a:srgbClr val="084D71"/>
                </a:solidFill>
              </a:defRPr>
            </a:lvl3pPr>
            <a:lvl4pPr>
              <a:defRPr sz="1100">
                <a:solidFill>
                  <a:srgbClr val="084D71"/>
                </a:solidFill>
              </a:defRPr>
            </a:lvl4pPr>
            <a:lvl5pPr>
              <a:defRPr sz="1050">
                <a:solidFill>
                  <a:srgbClr val="084D7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hart Placeholder 17"/>
          <p:cNvSpPr>
            <a:spLocks noGrp="1"/>
          </p:cNvSpPr>
          <p:nvPr>
            <p:ph type="chart" sz="quarter" idx="24"/>
          </p:nvPr>
        </p:nvSpPr>
        <p:spPr>
          <a:xfrm>
            <a:off x="6334459" y="1535114"/>
            <a:ext cx="5247941" cy="1608709"/>
          </a:xfrm>
        </p:spPr>
        <p:txBody>
          <a:bodyPr/>
          <a:lstStyle>
            <a:lvl1pPr marL="0" indent="0">
              <a:buNone/>
              <a:defRPr/>
            </a:lvl1pPr>
          </a:lstStyle>
          <a:p>
            <a:r>
              <a:rPr lang="en-US"/>
              <a:t>Click icon to add chart</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Tree>
    <p:extLst>
      <p:ext uri="{BB962C8B-B14F-4D97-AF65-F5344CB8AC3E}">
        <p14:creationId xmlns:p14="http://schemas.microsoft.com/office/powerpoint/2010/main" val="3313797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
        <p:nvSpPr>
          <p:cNvPr id="19" name="Picture Placeholder 6"/>
          <p:cNvSpPr>
            <a:spLocks noGrp="1"/>
          </p:cNvSpPr>
          <p:nvPr>
            <p:ph type="pic" sz="quarter" idx="14"/>
          </p:nvPr>
        </p:nvSpPr>
        <p:spPr>
          <a:xfrm>
            <a:off x="3551518" y="1844019"/>
            <a:ext cx="1742889" cy="1307167"/>
          </a:xfrm>
        </p:spPr>
        <p:txBody>
          <a:bodyPr rtlCol="0">
            <a:normAutofit/>
          </a:bodyPr>
          <a:lstStyle>
            <a:lvl1pPr marL="0" indent="0">
              <a:buNone/>
              <a:defRPr sz="1200">
                <a:solidFill>
                  <a:srgbClr val="FFFFFF"/>
                </a:solidFill>
              </a:defRPr>
            </a:lvl1pPr>
          </a:lstStyle>
          <a:p>
            <a:pPr lvl="0"/>
            <a:r>
              <a:rPr lang="en-US" noProof="0"/>
              <a:t>Drag picture to placeholder or click icon to add</a:t>
            </a:r>
          </a:p>
        </p:txBody>
      </p:sp>
      <p:sp>
        <p:nvSpPr>
          <p:cNvPr id="20" name="Text Placeholder 9"/>
          <p:cNvSpPr>
            <a:spLocks noGrp="1"/>
          </p:cNvSpPr>
          <p:nvPr>
            <p:ph type="body" sz="quarter" idx="15" hasCustomPrompt="1"/>
          </p:nvPr>
        </p:nvSpPr>
        <p:spPr>
          <a:xfrm>
            <a:off x="5427011" y="2638987"/>
            <a:ext cx="2000372" cy="510613"/>
          </a:xfrm>
        </p:spPr>
        <p:txBody>
          <a:bodyPr>
            <a:normAutofit/>
          </a:bodyPr>
          <a:lstStyle>
            <a:lvl1pPr marL="0" indent="0">
              <a:spcAft>
                <a:spcPts val="0"/>
              </a:spcAft>
              <a:buNone/>
              <a:defRPr sz="1100" b="1" baseline="0">
                <a:solidFill>
                  <a:srgbClr val="3E4642"/>
                </a:solidFill>
              </a:defRPr>
            </a:lvl1pPr>
            <a:lvl2pPr>
              <a:defRPr>
                <a:solidFill>
                  <a:srgbClr val="3E4642"/>
                </a:solidFill>
              </a:defRPr>
            </a:lvl2pPr>
            <a:lvl3pPr>
              <a:defRPr>
                <a:solidFill>
                  <a:srgbClr val="3E4642"/>
                </a:solidFill>
              </a:defRPr>
            </a:lvl3pPr>
          </a:lstStyle>
          <a:p>
            <a:pPr lvl="0"/>
            <a:r>
              <a:rPr lang="en-US"/>
              <a:t>Name</a:t>
            </a:r>
          </a:p>
          <a:p>
            <a:pPr lvl="0"/>
            <a:r>
              <a:rPr lang="en-US"/>
              <a:t>Contact</a:t>
            </a:r>
          </a:p>
        </p:txBody>
      </p:sp>
      <p:sp>
        <p:nvSpPr>
          <p:cNvPr id="21" name="Picture Placeholder 6"/>
          <p:cNvSpPr>
            <a:spLocks noGrp="1"/>
          </p:cNvSpPr>
          <p:nvPr>
            <p:ph type="pic" sz="quarter" idx="16"/>
          </p:nvPr>
        </p:nvSpPr>
        <p:spPr>
          <a:xfrm>
            <a:off x="3551518" y="383519"/>
            <a:ext cx="1742889" cy="1307167"/>
          </a:xfrm>
        </p:spPr>
        <p:txBody>
          <a:bodyPr rtlCol="0">
            <a:normAutofit/>
          </a:bodyPr>
          <a:lstStyle>
            <a:lvl1pPr marL="0" indent="0">
              <a:buNone/>
              <a:defRPr sz="1200">
                <a:solidFill>
                  <a:srgbClr val="FFFFFF"/>
                </a:solidFill>
              </a:defRPr>
            </a:lvl1pPr>
          </a:lstStyle>
          <a:p>
            <a:pPr lvl="0"/>
            <a:r>
              <a:rPr lang="en-US" noProof="0"/>
              <a:t>Drag picture to placeholder or click icon to add</a:t>
            </a:r>
          </a:p>
        </p:txBody>
      </p:sp>
      <p:sp>
        <p:nvSpPr>
          <p:cNvPr id="22" name="Text Placeholder 9"/>
          <p:cNvSpPr>
            <a:spLocks noGrp="1"/>
          </p:cNvSpPr>
          <p:nvPr>
            <p:ph type="body" sz="quarter" idx="17" hasCustomPrompt="1"/>
          </p:nvPr>
        </p:nvSpPr>
        <p:spPr>
          <a:xfrm>
            <a:off x="5427011" y="1178487"/>
            <a:ext cx="2000372" cy="510613"/>
          </a:xfrm>
        </p:spPr>
        <p:txBody>
          <a:bodyPr>
            <a:normAutofit/>
          </a:bodyPr>
          <a:lstStyle>
            <a:lvl1pPr marL="0" indent="0">
              <a:spcAft>
                <a:spcPts val="0"/>
              </a:spcAft>
              <a:buNone/>
              <a:defRPr sz="1100" b="1" baseline="0">
                <a:solidFill>
                  <a:srgbClr val="3E4642"/>
                </a:solidFill>
              </a:defRPr>
            </a:lvl1pPr>
            <a:lvl2pPr>
              <a:defRPr>
                <a:solidFill>
                  <a:srgbClr val="3E4642"/>
                </a:solidFill>
              </a:defRPr>
            </a:lvl2pPr>
            <a:lvl3pPr>
              <a:defRPr>
                <a:solidFill>
                  <a:srgbClr val="3E4642"/>
                </a:solidFill>
              </a:defRPr>
            </a:lvl3pPr>
          </a:lstStyle>
          <a:p>
            <a:pPr lvl="0"/>
            <a:r>
              <a:rPr lang="en-US"/>
              <a:t>Name</a:t>
            </a:r>
          </a:p>
          <a:p>
            <a:pPr lvl="0"/>
            <a:r>
              <a:rPr lang="en-US"/>
              <a:t>Contact</a:t>
            </a:r>
          </a:p>
        </p:txBody>
      </p:sp>
      <p:sp>
        <p:nvSpPr>
          <p:cNvPr id="23" name="Picture Placeholder 6"/>
          <p:cNvSpPr>
            <a:spLocks noGrp="1"/>
          </p:cNvSpPr>
          <p:nvPr>
            <p:ph type="pic" sz="quarter" idx="18"/>
          </p:nvPr>
        </p:nvSpPr>
        <p:spPr>
          <a:xfrm>
            <a:off x="3551518" y="4754838"/>
            <a:ext cx="1742889" cy="1307167"/>
          </a:xfrm>
        </p:spPr>
        <p:txBody>
          <a:bodyPr rtlCol="0">
            <a:normAutofit/>
          </a:bodyPr>
          <a:lstStyle>
            <a:lvl1pPr marL="0" indent="0">
              <a:buNone/>
              <a:defRPr sz="1200">
                <a:solidFill>
                  <a:srgbClr val="FFFFFF"/>
                </a:solidFill>
              </a:defRPr>
            </a:lvl1pPr>
          </a:lstStyle>
          <a:p>
            <a:pPr lvl="0"/>
            <a:r>
              <a:rPr lang="en-US" noProof="0"/>
              <a:t>Drag picture to placeholder or click icon to add</a:t>
            </a:r>
          </a:p>
        </p:txBody>
      </p:sp>
      <p:sp>
        <p:nvSpPr>
          <p:cNvPr id="24" name="Text Placeholder 9"/>
          <p:cNvSpPr>
            <a:spLocks noGrp="1"/>
          </p:cNvSpPr>
          <p:nvPr>
            <p:ph type="body" sz="quarter" idx="19" hasCustomPrompt="1"/>
          </p:nvPr>
        </p:nvSpPr>
        <p:spPr>
          <a:xfrm>
            <a:off x="5427011" y="5549806"/>
            <a:ext cx="2000372" cy="510613"/>
          </a:xfrm>
        </p:spPr>
        <p:txBody>
          <a:bodyPr>
            <a:normAutofit/>
          </a:bodyPr>
          <a:lstStyle>
            <a:lvl1pPr marL="0" indent="0">
              <a:spcAft>
                <a:spcPts val="0"/>
              </a:spcAft>
              <a:buNone/>
              <a:defRPr sz="1100" b="1" baseline="0">
                <a:solidFill>
                  <a:srgbClr val="3E4642"/>
                </a:solidFill>
              </a:defRPr>
            </a:lvl1pPr>
            <a:lvl2pPr>
              <a:defRPr>
                <a:solidFill>
                  <a:srgbClr val="3E4642"/>
                </a:solidFill>
              </a:defRPr>
            </a:lvl2pPr>
            <a:lvl3pPr>
              <a:defRPr>
                <a:solidFill>
                  <a:srgbClr val="3E4642"/>
                </a:solidFill>
              </a:defRPr>
            </a:lvl3pPr>
          </a:lstStyle>
          <a:p>
            <a:pPr lvl="0"/>
            <a:r>
              <a:rPr lang="en-US"/>
              <a:t>Name</a:t>
            </a:r>
          </a:p>
          <a:p>
            <a:pPr lvl="0"/>
            <a:r>
              <a:rPr lang="en-US"/>
              <a:t>Contact</a:t>
            </a:r>
          </a:p>
        </p:txBody>
      </p:sp>
      <p:sp>
        <p:nvSpPr>
          <p:cNvPr id="25" name="Picture Placeholder 6"/>
          <p:cNvSpPr>
            <a:spLocks noGrp="1"/>
          </p:cNvSpPr>
          <p:nvPr>
            <p:ph type="pic" sz="quarter" idx="20"/>
          </p:nvPr>
        </p:nvSpPr>
        <p:spPr>
          <a:xfrm>
            <a:off x="3551518" y="3294338"/>
            <a:ext cx="1742889" cy="1307167"/>
          </a:xfrm>
        </p:spPr>
        <p:txBody>
          <a:bodyPr rtlCol="0">
            <a:normAutofit/>
          </a:bodyPr>
          <a:lstStyle>
            <a:lvl1pPr marL="0" indent="0">
              <a:buNone/>
              <a:defRPr sz="1200">
                <a:solidFill>
                  <a:srgbClr val="FFFFFF"/>
                </a:solidFill>
              </a:defRPr>
            </a:lvl1pPr>
          </a:lstStyle>
          <a:p>
            <a:pPr lvl="0"/>
            <a:r>
              <a:rPr lang="en-US" noProof="0"/>
              <a:t>Drag picture to placeholder or click icon to add</a:t>
            </a:r>
          </a:p>
        </p:txBody>
      </p:sp>
      <p:sp>
        <p:nvSpPr>
          <p:cNvPr id="26" name="Text Placeholder 9"/>
          <p:cNvSpPr>
            <a:spLocks noGrp="1"/>
          </p:cNvSpPr>
          <p:nvPr>
            <p:ph type="body" sz="quarter" idx="21" hasCustomPrompt="1"/>
          </p:nvPr>
        </p:nvSpPr>
        <p:spPr>
          <a:xfrm>
            <a:off x="5427011" y="4089306"/>
            <a:ext cx="2000372" cy="510613"/>
          </a:xfrm>
        </p:spPr>
        <p:txBody>
          <a:bodyPr>
            <a:normAutofit/>
          </a:bodyPr>
          <a:lstStyle>
            <a:lvl1pPr marL="0" indent="0">
              <a:spcAft>
                <a:spcPts val="0"/>
              </a:spcAft>
              <a:buNone/>
              <a:defRPr sz="1100" b="1" baseline="0">
                <a:solidFill>
                  <a:srgbClr val="3E4642"/>
                </a:solidFill>
              </a:defRPr>
            </a:lvl1pPr>
            <a:lvl2pPr>
              <a:defRPr>
                <a:solidFill>
                  <a:srgbClr val="3E4642"/>
                </a:solidFill>
              </a:defRPr>
            </a:lvl2pPr>
            <a:lvl3pPr>
              <a:defRPr>
                <a:solidFill>
                  <a:srgbClr val="3E4642"/>
                </a:solidFill>
              </a:defRPr>
            </a:lvl3pPr>
          </a:lstStyle>
          <a:p>
            <a:pPr lvl="0"/>
            <a:r>
              <a:rPr lang="en-US"/>
              <a:t>Name</a:t>
            </a:r>
          </a:p>
          <a:p>
            <a:pPr lvl="0"/>
            <a:r>
              <a:rPr lang="en-US"/>
              <a:t>Contact</a:t>
            </a:r>
          </a:p>
        </p:txBody>
      </p:sp>
    </p:spTree>
    <p:extLst>
      <p:ext uri="{BB962C8B-B14F-4D97-AF65-F5344CB8AC3E}">
        <p14:creationId xmlns:p14="http://schemas.microsoft.com/office/powerpoint/2010/main" val="4100791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776"/>
          </a:xfrm>
          <a:prstGeom prst="rect">
            <a:avLst/>
          </a:prstGeom>
        </p:spPr>
      </p:pic>
      <p:sp>
        <p:nvSpPr>
          <p:cNvPr id="15" name="Picture Placeholder 6"/>
          <p:cNvSpPr>
            <a:spLocks noGrp="1"/>
          </p:cNvSpPr>
          <p:nvPr>
            <p:ph type="pic" sz="quarter" idx="14"/>
          </p:nvPr>
        </p:nvSpPr>
        <p:spPr>
          <a:xfrm>
            <a:off x="3551518" y="1844019"/>
            <a:ext cx="1742889" cy="1307167"/>
          </a:xfrm>
        </p:spPr>
        <p:txBody>
          <a:bodyPr rtlCol="0">
            <a:normAutofit/>
          </a:bodyPr>
          <a:lstStyle>
            <a:lvl1pPr marL="0" indent="0">
              <a:buNone/>
              <a:defRPr sz="1200">
                <a:solidFill>
                  <a:srgbClr val="FFFFFF"/>
                </a:solidFill>
              </a:defRPr>
            </a:lvl1pPr>
          </a:lstStyle>
          <a:p>
            <a:pPr lvl="0"/>
            <a:r>
              <a:rPr lang="en-US" noProof="0"/>
              <a:t>Drag picture to placeholder or click icon to add</a:t>
            </a:r>
          </a:p>
        </p:txBody>
      </p:sp>
      <p:sp>
        <p:nvSpPr>
          <p:cNvPr id="16" name="Text Placeholder 9"/>
          <p:cNvSpPr>
            <a:spLocks noGrp="1"/>
          </p:cNvSpPr>
          <p:nvPr>
            <p:ph type="body" sz="quarter" idx="15" hasCustomPrompt="1"/>
          </p:nvPr>
        </p:nvSpPr>
        <p:spPr>
          <a:xfrm>
            <a:off x="5427011" y="2638987"/>
            <a:ext cx="2000372" cy="510613"/>
          </a:xfrm>
        </p:spPr>
        <p:txBody>
          <a:bodyPr>
            <a:normAutofit/>
          </a:bodyPr>
          <a:lstStyle>
            <a:lvl1pPr marL="0" indent="0">
              <a:spcAft>
                <a:spcPts val="0"/>
              </a:spcAft>
              <a:buNone/>
              <a:defRPr sz="1100" b="1" baseline="0">
                <a:solidFill>
                  <a:srgbClr val="3E4642"/>
                </a:solidFill>
              </a:defRPr>
            </a:lvl1pPr>
            <a:lvl2pPr>
              <a:defRPr>
                <a:solidFill>
                  <a:srgbClr val="3E4642"/>
                </a:solidFill>
              </a:defRPr>
            </a:lvl2pPr>
            <a:lvl3pPr>
              <a:defRPr>
                <a:solidFill>
                  <a:srgbClr val="3E4642"/>
                </a:solidFill>
              </a:defRPr>
            </a:lvl3pPr>
          </a:lstStyle>
          <a:p>
            <a:pPr lvl="0"/>
            <a:r>
              <a:rPr lang="en-US"/>
              <a:t>Name</a:t>
            </a:r>
          </a:p>
          <a:p>
            <a:pPr lvl="0"/>
            <a:r>
              <a:rPr lang="en-US"/>
              <a:t>Contact</a:t>
            </a:r>
          </a:p>
        </p:txBody>
      </p:sp>
      <p:sp>
        <p:nvSpPr>
          <p:cNvPr id="17" name="Picture Placeholder 6"/>
          <p:cNvSpPr>
            <a:spLocks noGrp="1"/>
          </p:cNvSpPr>
          <p:nvPr>
            <p:ph type="pic" sz="quarter" idx="16"/>
          </p:nvPr>
        </p:nvSpPr>
        <p:spPr>
          <a:xfrm>
            <a:off x="3551518" y="383519"/>
            <a:ext cx="1742889" cy="1307167"/>
          </a:xfrm>
        </p:spPr>
        <p:txBody>
          <a:bodyPr rtlCol="0">
            <a:normAutofit/>
          </a:bodyPr>
          <a:lstStyle>
            <a:lvl1pPr marL="0" indent="0">
              <a:buNone/>
              <a:defRPr sz="1200">
                <a:solidFill>
                  <a:srgbClr val="FFFFFF"/>
                </a:solidFill>
              </a:defRPr>
            </a:lvl1pPr>
          </a:lstStyle>
          <a:p>
            <a:pPr lvl="0"/>
            <a:r>
              <a:rPr lang="en-US" noProof="0"/>
              <a:t>Drag picture to placeholder or click icon to add</a:t>
            </a:r>
          </a:p>
        </p:txBody>
      </p:sp>
      <p:sp>
        <p:nvSpPr>
          <p:cNvPr id="18" name="Text Placeholder 9"/>
          <p:cNvSpPr>
            <a:spLocks noGrp="1"/>
          </p:cNvSpPr>
          <p:nvPr>
            <p:ph type="body" sz="quarter" idx="17" hasCustomPrompt="1"/>
          </p:nvPr>
        </p:nvSpPr>
        <p:spPr>
          <a:xfrm>
            <a:off x="5427011" y="1178487"/>
            <a:ext cx="2000372" cy="510613"/>
          </a:xfrm>
        </p:spPr>
        <p:txBody>
          <a:bodyPr>
            <a:normAutofit/>
          </a:bodyPr>
          <a:lstStyle>
            <a:lvl1pPr marL="0" indent="0">
              <a:spcAft>
                <a:spcPts val="0"/>
              </a:spcAft>
              <a:buNone/>
              <a:defRPr sz="1100" b="1" baseline="0">
                <a:solidFill>
                  <a:srgbClr val="3E4642"/>
                </a:solidFill>
              </a:defRPr>
            </a:lvl1pPr>
            <a:lvl2pPr>
              <a:defRPr>
                <a:solidFill>
                  <a:srgbClr val="3E4642"/>
                </a:solidFill>
              </a:defRPr>
            </a:lvl2pPr>
            <a:lvl3pPr>
              <a:defRPr>
                <a:solidFill>
                  <a:srgbClr val="3E4642"/>
                </a:solidFill>
              </a:defRPr>
            </a:lvl3pPr>
          </a:lstStyle>
          <a:p>
            <a:pPr lvl="0"/>
            <a:r>
              <a:rPr lang="en-US"/>
              <a:t>Name</a:t>
            </a:r>
          </a:p>
          <a:p>
            <a:pPr lvl="0"/>
            <a:r>
              <a:rPr lang="en-US"/>
              <a:t>Contact</a:t>
            </a:r>
          </a:p>
        </p:txBody>
      </p:sp>
      <p:sp>
        <p:nvSpPr>
          <p:cNvPr id="19" name="Picture Placeholder 6"/>
          <p:cNvSpPr>
            <a:spLocks noGrp="1"/>
          </p:cNvSpPr>
          <p:nvPr>
            <p:ph type="pic" sz="quarter" idx="18"/>
          </p:nvPr>
        </p:nvSpPr>
        <p:spPr>
          <a:xfrm>
            <a:off x="3551518" y="4754838"/>
            <a:ext cx="1742889" cy="1307167"/>
          </a:xfrm>
        </p:spPr>
        <p:txBody>
          <a:bodyPr rtlCol="0">
            <a:normAutofit/>
          </a:bodyPr>
          <a:lstStyle>
            <a:lvl1pPr marL="0" indent="0">
              <a:buNone/>
              <a:defRPr sz="1200">
                <a:solidFill>
                  <a:srgbClr val="FFFFFF"/>
                </a:solidFill>
              </a:defRPr>
            </a:lvl1pPr>
          </a:lstStyle>
          <a:p>
            <a:pPr lvl="0"/>
            <a:r>
              <a:rPr lang="en-US" noProof="0"/>
              <a:t>Drag picture to placeholder or click icon to add</a:t>
            </a:r>
          </a:p>
        </p:txBody>
      </p:sp>
      <p:sp>
        <p:nvSpPr>
          <p:cNvPr id="20" name="Text Placeholder 9"/>
          <p:cNvSpPr>
            <a:spLocks noGrp="1"/>
          </p:cNvSpPr>
          <p:nvPr>
            <p:ph type="body" sz="quarter" idx="19" hasCustomPrompt="1"/>
          </p:nvPr>
        </p:nvSpPr>
        <p:spPr>
          <a:xfrm>
            <a:off x="5427011" y="5549806"/>
            <a:ext cx="2000372" cy="510613"/>
          </a:xfrm>
        </p:spPr>
        <p:txBody>
          <a:bodyPr>
            <a:normAutofit/>
          </a:bodyPr>
          <a:lstStyle>
            <a:lvl1pPr marL="0" indent="0">
              <a:spcAft>
                <a:spcPts val="0"/>
              </a:spcAft>
              <a:buNone/>
              <a:defRPr sz="1100" b="1" baseline="0">
                <a:solidFill>
                  <a:srgbClr val="3E4642"/>
                </a:solidFill>
              </a:defRPr>
            </a:lvl1pPr>
            <a:lvl2pPr>
              <a:defRPr>
                <a:solidFill>
                  <a:srgbClr val="3E4642"/>
                </a:solidFill>
              </a:defRPr>
            </a:lvl2pPr>
            <a:lvl3pPr>
              <a:defRPr>
                <a:solidFill>
                  <a:srgbClr val="3E4642"/>
                </a:solidFill>
              </a:defRPr>
            </a:lvl3pPr>
          </a:lstStyle>
          <a:p>
            <a:pPr lvl="0"/>
            <a:r>
              <a:rPr lang="en-US"/>
              <a:t>Name</a:t>
            </a:r>
          </a:p>
          <a:p>
            <a:pPr lvl="0"/>
            <a:r>
              <a:rPr lang="en-US"/>
              <a:t>Contact</a:t>
            </a:r>
          </a:p>
        </p:txBody>
      </p:sp>
      <p:sp>
        <p:nvSpPr>
          <p:cNvPr id="21" name="Picture Placeholder 6"/>
          <p:cNvSpPr>
            <a:spLocks noGrp="1"/>
          </p:cNvSpPr>
          <p:nvPr>
            <p:ph type="pic" sz="quarter" idx="20"/>
          </p:nvPr>
        </p:nvSpPr>
        <p:spPr>
          <a:xfrm>
            <a:off x="3551518" y="3294338"/>
            <a:ext cx="1742889" cy="1307167"/>
          </a:xfrm>
        </p:spPr>
        <p:txBody>
          <a:bodyPr rtlCol="0">
            <a:normAutofit/>
          </a:bodyPr>
          <a:lstStyle>
            <a:lvl1pPr marL="0" indent="0">
              <a:buNone/>
              <a:defRPr sz="1200">
                <a:solidFill>
                  <a:srgbClr val="FFFFFF"/>
                </a:solidFill>
              </a:defRPr>
            </a:lvl1pPr>
          </a:lstStyle>
          <a:p>
            <a:pPr lvl="0"/>
            <a:r>
              <a:rPr lang="en-US" noProof="0"/>
              <a:t>Drag picture to placeholder or click icon to add</a:t>
            </a:r>
          </a:p>
        </p:txBody>
      </p:sp>
      <p:sp>
        <p:nvSpPr>
          <p:cNvPr id="22" name="Text Placeholder 9"/>
          <p:cNvSpPr>
            <a:spLocks noGrp="1"/>
          </p:cNvSpPr>
          <p:nvPr>
            <p:ph type="body" sz="quarter" idx="21" hasCustomPrompt="1"/>
          </p:nvPr>
        </p:nvSpPr>
        <p:spPr>
          <a:xfrm>
            <a:off x="5427011" y="4089306"/>
            <a:ext cx="2000372" cy="510613"/>
          </a:xfrm>
        </p:spPr>
        <p:txBody>
          <a:bodyPr>
            <a:normAutofit/>
          </a:bodyPr>
          <a:lstStyle>
            <a:lvl1pPr marL="0" indent="0">
              <a:spcAft>
                <a:spcPts val="0"/>
              </a:spcAft>
              <a:buNone/>
              <a:defRPr sz="1100" b="1" baseline="0">
                <a:solidFill>
                  <a:srgbClr val="3E4642"/>
                </a:solidFill>
              </a:defRPr>
            </a:lvl1pPr>
            <a:lvl2pPr>
              <a:defRPr>
                <a:solidFill>
                  <a:srgbClr val="3E4642"/>
                </a:solidFill>
              </a:defRPr>
            </a:lvl2pPr>
            <a:lvl3pPr>
              <a:defRPr>
                <a:solidFill>
                  <a:srgbClr val="3E4642"/>
                </a:solidFill>
              </a:defRPr>
            </a:lvl3pPr>
          </a:lstStyle>
          <a:p>
            <a:pPr lvl="0"/>
            <a:r>
              <a:rPr lang="en-US"/>
              <a:t>Name</a:t>
            </a:r>
          </a:p>
          <a:p>
            <a:pPr lvl="0"/>
            <a:r>
              <a:rPr lang="en-US"/>
              <a:t>Contact</a:t>
            </a:r>
          </a:p>
        </p:txBody>
      </p:sp>
    </p:spTree>
    <p:extLst>
      <p:ext uri="{BB962C8B-B14F-4D97-AF65-F5344CB8AC3E}">
        <p14:creationId xmlns:p14="http://schemas.microsoft.com/office/powerpoint/2010/main" val="312224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96640FD5-23D4-E148-9D14-43D71CA8D42C}"/>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138337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_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
            <a:ext cx="10972797" cy="834963"/>
          </a:xfrm>
        </p:spPr>
        <p:txBody>
          <a:bodyPr/>
          <a:lstStyle/>
          <a:p>
            <a:r>
              <a:rPr lang="en-US"/>
              <a:t>Click to edit Master title style</a:t>
            </a:r>
          </a:p>
        </p:txBody>
      </p:sp>
      <p:sp>
        <p:nvSpPr>
          <p:cNvPr id="3" name="Content Placeholder 2"/>
          <p:cNvSpPr>
            <a:spLocks noGrp="1"/>
          </p:cNvSpPr>
          <p:nvPr>
            <p:ph idx="1"/>
          </p:nvPr>
        </p:nvSpPr>
        <p:spPr>
          <a:xfrm>
            <a:off x="609600" y="2090370"/>
            <a:ext cx="7010400" cy="4091276"/>
          </a:xfrm>
        </p:spPr>
        <p:txBody>
          <a:body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206AFD79-82E1-C143-90F1-03BA0E48C07E}"/>
              </a:ext>
            </a:extLst>
          </p:cNvPr>
          <p:cNvSpPr>
            <a:spLocks noGrp="1"/>
          </p:cNvSpPr>
          <p:nvPr>
            <p:ph type="body" sz="quarter" idx="13"/>
          </p:nvPr>
        </p:nvSpPr>
        <p:spPr>
          <a:xfrm>
            <a:off x="609600" y="1464299"/>
            <a:ext cx="7010401" cy="448733"/>
          </a:xfrm>
        </p:spPr>
        <p:txBody>
          <a:bodyPr>
            <a:noAutofit/>
          </a:bodyPr>
          <a:lstStyle>
            <a:lvl1pPr marL="0" indent="0">
              <a:buNone/>
              <a:defRPr sz="2400">
                <a:solidFill>
                  <a:srgbClr val="0075C9"/>
                </a:solidFill>
              </a:defRPr>
            </a:lvl1pPr>
          </a:lstStyle>
          <a:p>
            <a:pPr lvl="0"/>
            <a:r>
              <a:rPr lang="en-US"/>
              <a:t>Click to edit Master text styles</a:t>
            </a:r>
          </a:p>
        </p:txBody>
      </p:sp>
      <p:sp>
        <p:nvSpPr>
          <p:cNvPr id="5" name="Picture Placeholder 4">
            <a:extLst>
              <a:ext uri="{FF2B5EF4-FFF2-40B4-BE49-F238E27FC236}">
                <a16:creationId xmlns:a16="http://schemas.microsoft.com/office/drawing/2014/main" id="{825E2E8B-6BA6-E640-B0AC-85154381703E}"/>
              </a:ext>
            </a:extLst>
          </p:cNvPr>
          <p:cNvSpPr>
            <a:spLocks noGrp="1"/>
          </p:cNvSpPr>
          <p:nvPr>
            <p:ph type="pic" sz="quarter" idx="14"/>
          </p:nvPr>
        </p:nvSpPr>
        <p:spPr>
          <a:xfrm>
            <a:off x="7932786" y="1464300"/>
            <a:ext cx="3649615" cy="3562217"/>
          </a:xfrm>
        </p:spPr>
        <p:txBody>
          <a:bodyPr/>
          <a:lstStyle/>
          <a:p>
            <a:r>
              <a:rPr lang="en-US"/>
              <a:t>Click icon to add picture</a:t>
            </a:r>
          </a:p>
        </p:txBody>
      </p:sp>
      <p:sp>
        <p:nvSpPr>
          <p:cNvPr id="8" name="Slide Number Placeholder 5">
            <a:extLst>
              <a:ext uri="{FF2B5EF4-FFF2-40B4-BE49-F238E27FC236}">
                <a16:creationId xmlns:a16="http://schemas.microsoft.com/office/drawing/2014/main" id="{6E5C4D1F-DEC8-104F-A4DD-73A8A0E013EE}"/>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293413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_sub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
            <a:ext cx="10972797" cy="834963"/>
          </a:xfrm>
        </p:spPr>
        <p:txBody>
          <a:bodyPr/>
          <a:lstStyle/>
          <a:p>
            <a:r>
              <a:rPr lang="en-US"/>
              <a:t>Click to edit Master title style</a:t>
            </a:r>
          </a:p>
        </p:txBody>
      </p:sp>
      <p:sp>
        <p:nvSpPr>
          <p:cNvPr id="3" name="Content Placeholder 2"/>
          <p:cNvSpPr>
            <a:spLocks noGrp="1"/>
          </p:cNvSpPr>
          <p:nvPr>
            <p:ph idx="1"/>
          </p:nvPr>
        </p:nvSpPr>
        <p:spPr>
          <a:xfrm>
            <a:off x="609600" y="2090370"/>
            <a:ext cx="10972800" cy="4091276"/>
          </a:xfrm>
        </p:spPr>
        <p:txBody>
          <a:body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206AFD79-82E1-C143-90F1-03BA0E48C07E}"/>
              </a:ext>
            </a:extLst>
          </p:cNvPr>
          <p:cNvSpPr>
            <a:spLocks noGrp="1"/>
          </p:cNvSpPr>
          <p:nvPr>
            <p:ph type="body" sz="quarter" idx="13"/>
          </p:nvPr>
        </p:nvSpPr>
        <p:spPr>
          <a:xfrm>
            <a:off x="609599" y="1464299"/>
            <a:ext cx="10972799" cy="448733"/>
          </a:xfrm>
        </p:spPr>
        <p:txBody>
          <a:bodyPr>
            <a:noAutofit/>
          </a:bodyPr>
          <a:lstStyle>
            <a:lvl1pPr marL="0" indent="0">
              <a:buNone/>
              <a:defRPr sz="2400">
                <a:solidFill>
                  <a:srgbClr val="0075C9"/>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id="{12815943-AE4F-064C-8525-BBDDBB2F5BCF}"/>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145956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B8987A-82EB-D44E-9038-DC7BCDC8187D}"/>
              </a:ext>
            </a:extLst>
          </p:cNvPr>
          <p:cNvSpPr/>
          <p:nvPr/>
        </p:nvSpPr>
        <p:spPr>
          <a:xfrm>
            <a:off x="0" y="1"/>
            <a:ext cx="1218703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51D71307-B703-F04A-BB8F-78E96B9B0C0D}"/>
              </a:ext>
            </a:extLst>
          </p:cNvPr>
          <p:cNvSpPr/>
          <p:nvPr/>
        </p:nvSpPr>
        <p:spPr>
          <a:xfrm>
            <a:off x="0" y="1885014"/>
            <a:ext cx="239843" cy="306798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53440" y="2778456"/>
            <a:ext cx="10515600" cy="1301085"/>
          </a:xfrm>
        </p:spPr>
        <p:txBody>
          <a:bodyPr anchor="ctr">
            <a:noAutofit/>
          </a:bodyPr>
          <a:lstStyle>
            <a:lvl1pPr algn="ctr">
              <a:defRPr sz="4267"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5243FAE-C295-9F4A-81C0-AF1DDD2CE7C2}"/>
              </a:ext>
            </a:extLst>
          </p:cNvPr>
          <p:cNvSpPr/>
          <p:nvPr/>
        </p:nvSpPr>
        <p:spPr>
          <a:xfrm>
            <a:off x="882968" y="6450379"/>
            <a:ext cx="3969203" cy="215444"/>
          </a:xfrm>
          <a:prstGeom prst="rect">
            <a:avLst/>
          </a:prstGeom>
        </p:spPr>
        <p:txBody>
          <a:bodyPr wrap="square" lIns="0">
            <a:spAutoFit/>
          </a:bodyPr>
          <a:lstStyle/>
          <a:p>
            <a:r>
              <a:rPr lang="en-US" sz="8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pic>
        <p:nvPicPr>
          <p:cNvPr id="8" name="Picture 7" descr="A picture containing clock&#10;&#10;Description automatically generated">
            <a:extLst>
              <a:ext uri="{FF2B5EF4-FFF2-40B4-BE49-F238E27FC236}">
                <a16:creationId xmlns:a16="http://schemas.microsoft.com/office/drawing/2014/main" id="{62F6D15D-53D4-3F40-A3CC-476CB2680B33}"/>
              </a:ext>
            </a:extLst>
          </p:cNvPr>
          <p:cNvPicPr>
            <a:picLocks noChangeAspect="1"/>
          </p:cNvPicPr>
          <p:nvPr/>
        </p:nvPicPr>
        <p:blipFill>
          <a:blip r:embed="rId2"/>
          <a:stretch>
            <a:fillRect/>
          </a:stretch>
        </p:blipFill>
        <p:spPr>
          <a:xfrm>
            <a:off x="9922883" y="6237970"/>
            <a:ext cx="2137832" cy="567180"/>
          </a:xfrm>
          <a:prstGeom prst="rect">
            <a:avLst/>
          </a:prstGeom>
        </p:spPr>
      </p:pic>
      <p:sp>
        <p:nvSpPr>
          <p:cNvPr id="11" name="Slide Number Placeholder 5">
            <a:extLst>
              <a:ext uri="{FF2B5EF4-FFF2-40B4-BE49-F238E27FC236}">
                <a16:creationId xmlns:a16="http://schemas.microsoft.com/office/drawing/2014/main" id="{5A933E5F-76F0-DF4B-94B7-2B41A2CCB269}"/>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18838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B8987A-82EB-D44E-9038-DC7BCDC8187D}"/>
              </a:ext>
            </a:extLst>
          </p:cNvPr>
          <p:cNvSpPr/>
          <p:nvPr/>
        </p:nvSpPr>
        <p:spPr>
          <a:xfrm>
            <a:off x="0" y="1"/>
            <a:ext cx="12187035"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51D71307-B703-F04A-BB8F-78E96B9B0C0D}"/>
              </a:ext>
            </a:extLst>
          </p:cNvPr>
          <p:cNvSpPr/>
          <p:nvPr/>
        </p:nvSpPr>
        <p:spPr>
          <a:xfrm>
            <a:off x="-1" y="0"/>
            <a:ext cx="12187033" cy="68580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5715" y="2498643"/>
            <a:ext cx="10515600" cy="1301085"/>
          </a:xfrm>
        </p:spPr>
        <p:txBody>
          <a:bodyPr anchor="ctr">
            <a:noAutofit/>
          </a:bodyPr>
          <a:lstStyle>
            <a:lvl1pPr algn="ctr">
              <a:defRPr sz="4267"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B0FB53-25B5-2246-80E1-D7D0211A0574}"/>
              </a:ext>
            </a:extLst>
          </p:cNvPr>
          <p:cNvSpPr/>
          <p:nvPr/>
        </p:nvSpPr>
        <p:spPr>
          <a:xfrm>
            <a:off x="882968" y="6450379"/>
            <a:ext cx="3969203" cy="215444"/>
          </a:xfrm>
          <a:prstGeom prst="rect">
            <a:avLst/>
          </a:prstGeom>
        </p:spPr>
        <p:txBody>
          <a:bodyPr wrap="square" lIns="0">
            <a:spAutoFit/>
          </a:bodyPr>
          <a:lstStyle/>
          <a:p>
            <a:r>
              <a:rPr lang="en-US" sz="800">
                <a:solidFill>
                  <a:schemeClr val="tx1">
                    <a:lumMod val="95000"/>
                    <a:lumOff val="5000"/>
                  </a:schemeClr>
                </a:solidFill>
                <a:latin typeface="Arial" panose="020B0604020202020204" pitchFamily="34" charset="0"/>
                <a:cs typeface="Arial" panose="020B0604020202020204" pitchFamily="34" charset="0"/>
              </a:rPr>
              <a:t>© 2022 Lumen Technologies. All Rights Reserved. </a:t>
            </a:r>
          </a:p>
        </p:txBody>
      </p:sp>
      <p:pic>
        <p:nvPicPr>
          <p:cNvPr id="7" name="Picture 6" descr="A picture containing drawing&#10;&#10;Description automatically generated">
            <a:extLst>
              <a:ext uri="{FF2B5EF4-FFF2-40B4-BE49-F238E27FC236}">
                <a16:creationId xmlns:a16="http://schemas.microsoft.com/office/drawing/2014/main" id="{EF7ADD47-AB10-294D-8E2F-DCAABCBB8F52}"/>
              </a:ext>
            </a:extLst>
          </p:cNvPr>
          <p:cNvPicPr>
            <a:picLocks noChangeAspect="1"/>
          </p:cNvPicPr>
          <p:nvPr/>
        </p:nvPicPr>
        <p:blipFill>
          <a:blip r:embed="rId2"/>
          <a:stretch>
            <a:fillRect/>
          </a:stretch>
        </p:blipFill>
        <p:spPr>
          <a:xfrm>
            <a:off x="9920994" y="6237571"/>
            <a:ext cx="2189833" cy="580976"/>
          </a:xfrm>
          <a:prstGeom prst="rect">
            <a:avLst/>
          </a:prstGeom>
        </p:spPr>
      </p:pic>
      <p:sp>
        <p:nvSpPr>
          <p:cNvPr id="10" name="Slide Number Placeholder 5">
            <a:extLst>
              <a:ext uri="{FF2B5EF4-FFF2-40B4-BE49-F238E27FC236}">
                <a16:creationId xmlns:a16="http://schemas.microsoft.com/office/drawing/2014/main" id="{751932C2-B47E-164D-8378-7CABAAA1ABE3}"/>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tx1"/>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342679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5625"/>
            <a:ext cx="5410200" cy="4351339"/>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FE544C97-B411-F444-ADCB-A3BBEBEAA37F}"/>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11966506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87680"/>
            <a:ext cx="10972800" cy="8349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599" y="1555103"/>
            <a:ext cx="10972799" cy="44800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AB95BD6C-304F-6F4F-9AFA-F523AC7C70A4}"/>
              </a:ext>
            </a:extLst>
          </p:cNvPr>
          <p:cNvSpPr/>
          <p:nvPr/>
        </p:nvSpPr>
        <p:spPr>
          <a:xfrm>
            <a:off x="0" y="0"/>
            <a:ext cx="12192000" cy="247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B050AEAA-E9B2-FB44-A85F-75D7146FAACD}"/>
              </a:ext>
            </a:extLst>
          </p:cNvPr>
          <p:cNvSpPr/>
          <p:nvPr/>
        </p:nvSpPr>
        <p:spPr>
          <a:xfrm>
            <a:off x="882968" y="6450379"/>
            <a:ext cx="3969203" cy="215444"/>
          </a:xfrm>
          <a:prstGeom prst="rect">
            <a:avLst/>
          </a:prstGeom>
        </p:spPr>
        <p:txBody>
          <a:bodyPr wrap="square" lIns="0">
            <a:spAutoFit/>
          </a:bodyPr>
          <a:lstStyle/>
          <a:p>
            <a:r>
              <a:rPr lang="en-US" sz="800">
                <a:solidFill>
                  <a:schemeClr val="bg1">
                    <a:lumMod val="50000"/>
                  </a:schemeClr>
                </a:solidFill>
                <a:latin typeface="Arial" panose="020B0604020202020204" pitchFamily="34" charset="0"/>
                <a:cs typeface="Arial" panose="020B0604020202020204" pitchFamily="34" charset="0"/>
              </a:rPr>
              <a:t>© 2022 Lumen Technologies. All Rights Reserved. </a:t>
            </a:r>
          </a:p>
        </p:txBody>
      </p:sp>
      <p:pic>
        <p:nvPicPr>
          <p:cNvPr id="5" name="Picture 4" descr="A picture containing clock&#10;&#10;Description automatically generated">
            <a:extLst>
              <a:ext uri="{FF2B5EF4-FFF2-40B4-BE49-F238E27FC236}">
                <a16:creationId xmlns:a16="http://schemas.microsoft.com/office/drawing/2014/main" id="{380401D8-6A50-264D-AD48-DCB690ADCB12}"/>
              </a:ext>
            </a:extLst>
          </p:cNvPr>
          <p:cNvPicPr>
            <a:picLocks noChangeAspect="1"/>
          </p:cNvPicPr>
          <p:nvPr/>
        </p:nvPicPr>
        <p:blipFill>
          <a:blip r:embed="rId36"/>
          <a:stretch>
            <a:fillRect/>
          </a:stretch>
        </p:blipFill>
        <p:spPr>
          <a:xfrm>
            <a:off x="9922883" y="6237970"/>
            <a:ext cx="2137832" cy="567180"/>
          </a:xfrm>
          <a:prstGeom prst="rect">
            <a:avLst/>
          </a:prstGeom>
        </p:spPr>
      </p:pic>
      <p:sp>
        <p:nvSpPr>
          <p:cNvPr id="9" name="Slide Number Placeholder 5">
            <a:extLst>
              <a:ext uri="{FF2B5EF4-FFF2-40B4-BE49-F238E27FC236}">
                <a16:creationId xmlns:a16="http://schemas.microsoft.com/office/drawing/2014/main" id="{95ED3AEA-2592-574C-845C-D50182E18060}"/>
              </a:ext>
            </a:extLst>
          </p:cNvPr>
          <p:cNvSpPr>
            <a:spLocks noGrp="1"/>
          </p:cNvSpPr>
          <p:nvPr>
            <p:ph type="sldNum" sz="quarter" idx="4"/>
          </p:nvPr>
        </p:nvSpPr>
        <p:spPr>
          <a:xfrm>
            <a:off x="349919" y="6389720"/>
            <a:ext cx="529683" cy="365125"/>
          </a:xfrm>
          <a:prstGeom prst="rect">
            <a:avLst/>
          </a:prstGeom>
        </p:spPr>
        <p:txBody>
          <a:bodyPr vert="horz" lIns="91440" tIns="45720" rIns="91440" bIns="45720" rtlCol="0" anchor="ctr"/>
          <a:lstStyle>
            <a:lvl1pPr algn="l">
              <a:defRPr sz="933">
                <a:solidFill>
                  <a:schemeClr val="bg2">
                    <a:lumMod val="50000"/>
                  </a:schemeClr>
                </a:solidFill>
              </a:defRPr>
            </a:lvl1pPr>
          </a:lstStyle>
          <a:p>
            <a:pPr>
              <a:defRPr/>
            </a:pPr>
            <a:fld id="{1A74084A-3D74-054D-B25A-BDB7D3D16D79}" type="slidenum">
              <a:rPr lang="en-US" smtClean="0"/>
              <a:pPr>
                <a:defRPr/>
              </a:pPr>
              <a:t>‹#›</a:t>
            </a:fld>
            <a:endParaRPr lang="en-US"/>
          </a:p>
        </p:txBody>
      </p:sp>
    </p:spTree>
    <p:extLst>
      <p:ext uri="{BB962C8B-B14F-4D97-AF65-F5344CB8AC3E}">
        <p14:creationId xmlns:p14="http://schemas.microsoft.com/office/powerpoint/2010/main" val="6767784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61" r:id="rId17"/>
    <p:sldLayoutId id="2147483662" r:id="rId18"/>
    <p:sldLayoutId id="2147483663" r:id="rId19"/>
    <p:sldLayoutId id="2147483664" r:id="rId20"/>
    <p:sldLayoutId id="2147483665" r:id="rId21"/>
    <p:sldLayoutId id="2147483666"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txStyles>
    <p:title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3"/>
        </a:buClr>
        <a:buSzPct val="100000"/>
        <a:buFont typeface="Arial" panose="020B0604020202020204" pitchFamily="34" charset="0"/>
        <a:buChar char="•"/>
        <a:defRPr sz="2133" kern="1200">
          <a:solidFill>
            <a:schemeClr val="tx1"/>
          </a:solidFill>
          <a:latin typeface="+mn-lt"/>
          <a:ea typeface="+mn-ea"/>
          <a:cs typeface="+mn-cs"/>
        </a:defRPr>
      </a:lvl1pPr>
      <a:lvl2pPr marL="457189" indent="-226478" algn="l" defTabSz="914377" rtl="0" eaLnBrk="1" latinLnBrk="0" hangingPunct="1">
        <a:lnSpc>
          <a:spcPct val="90000"/>
        </a:lnSpc>
        <a:spcBef>
          <a:spcPts val="500"/>
        </a:spcBef>
        <a:buClr>
          <a:schemeClr val="tx1"/>
        </a:buClr>
        <a:buSzPct val="70000"/>
        <a:buFont typeface="Monaco" pitchFamily="2" charset="77"/>
        <a:buChar char="⎻"/>
        <a:tabLst/>
        <a:defRPr sz="1867" kern="1200">
          <a:solidFill>
            <a:schemeClr val="tx1"/>
          </a:solidFill>
          <a:latin typeface="+mn-lt"/>
          <a:ea typeface="+mn-ea"/>
          <a:cs typeface="+mn-cs"/>
        </a:defRPr>
      </a:lvl2pPr>
      <a:lvl3pPr marL="761981" indent="-224361" algn="l" defTabSz="914377" rtl="0" eaLnBrk="1" latinLnBrk="0" hangingPunct="1">
        <a:lnSpc>
          <a:spcPct val="90000"/>
        </a:lnSpc>
        <a:spcBef>
          <a:spcPts val="500"/>
        </a:spcBef>
        <a:buClr>
          <a:schemeClr val="tx1"/>
        </a:buClr>
        <a:buSzPct val="90000"/>
        <a:buFont typeface="Arial" panose="020B0604020202020204" pitchFamily="34" charset="0"/>
        <a:buChar char="•"/>
        <a:tabLst/>
        <a:defRPr sz="1867" kern="1200">
          <a:solidFill>
            <a:sysClr val="windowText" lastClr="000000"/>
          </a:solidFill>
          <a:latin typeface="+mn-lt"/>
          <a:ea typeface="+mn-ea"/>
          <a:cs typeface="+mn-cs"/>
        </a:defRPr>
      </a:lvl3pPr>
      <a:lvl4pPr marL="1600160" indent="-228594" algn="l" defTabSz="914377" rtl="0" eaLnBrk="1" latinLnBrk="0" hangingPunct="1">
        <a:lnSpc>
          <a:spcPct val="90000"/>
        </a:lnSpc>
        <a:spcBef>
          <a:spcPts val="500"/>
        </a:spcBef>
        <a:buClr>
          <a:schemeClr val="accent3"/>
        </a:buClr>
        <a:buSzPct val="90000"/>
        <a:buFont typeface="STIXGeneral-Regular" pitchFamily="2" charset="2"/>
        <a:buChar char="⎯"/>
        <a:defRPr sz="14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3"/>
        </a:buClr>
        <a:buSzPct val="90000"/>
        <a:buFont typeface="STIXGeneral-Regular" pitchFamily="2" charset="2"/>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D497DD-61AB-4FD4-A330-941C145AD737}"/>
              </a:ext>
            </a:extLst>
          </p:cNvPr>
          <p:cNvSpPr>
            <a:spLocks noGrp="1"/>
          </p:cNvSpPr>
          <p:nvPr>
            <p:ph type="subTitle" idx="1"/>
          </p:nvPr>
        </p:nvSpPr>
        <p:spPr/>
        <p:txBody>
          <a:bodyPr vert="horz" lIns="91440" tIns="45720" rIns="91440" bIns="45720" rtlCol="0" anchor="t">
            <a:normAutofit/>
          </a:bodyPr>
          <a:lstStyle/>
          <a:p>
            <a:r>
              <a:rPr lang="en-US" b="1"/>
              <a:t>Project Status</a:t>
            </a:r>
          </a:p>
          <a:p>
            <a:r>
              <a:rPr lang="en-US" sz="2000" i="1"/>
              <a:t>December 20, 2023</a:t>
            </a:r>
            <a:endParaRPr lang="en-US" sz="2000" i="1">
              <a:cs typeface="Arial"/>
            </a:endParaRPr>
          </a:p>
        </p:txBody>
      </p:sp>
      <p:sp>
        <p:nvSpPr>
          <p:cNvPr id="3" name="Title 2">
            <a:extLst>
              <a:ext uri="{FF2B5EF4-FFF2-40B4-BE49-F238E27FC236}">
                <a16:creationId xmlns:a16="http://schemas.microsoft.com/office/drawing/2014/main" id="{5E9CFBB7-792F-4E36-9AF3-5BDD1208BEB2}"/>
              </a:ext>
            </a:extLst>
          </p:cNvPr>
          <p:cNvSpPr>
            <a:spLocks noGrp="1"/>
          </p:cNvSpPr>
          <p:nvPr>
            <p:ph type="title"/>
          </p:nvPr>
        </p:nvSpPr>
        <p:spPr>
          <a:xfrm>
            <a:off x="579620" y="1328157"/>
            <a:ext cx="10972800" cy="1678909"/>
          </a:xfrm>
        </p:spPr>
        <p:txBody>
          <a:bodyPr/>
          <a:lstStyle/>
          <a:p>
            <a:r>
              <a:rPr lang="en-US" sz="4800">
                <a:latin typeface="Arial Black"/>
              </a:rPr>
              <a:t>CMP C2E Billing Migration</a:t>
            </a:r>
            <a:br>
              <a:rPr lang="en-US" sz="4800">
                <a:latin typeface="Arial Black"/>
              </a:rPr>
            </a:br>
            <a:r>
              <a:rPr lang="en-US" sz="4800">
                <a:latin typeface="Arial Black"/>
              </a:rPr>
              <a:t>CLEC / </a:t>
            </a:r>
            <a:r>
              <a:rPr lang="en-US" sz="4800" err="1">
                <a:latin typeface="Arial Black"/>
              </a:rPr>
              <a:t>RevGen</a:t>
            </a:r>
            <a:r>
              <a:rPr lang="en-US" sz="4800">
                <a:latin typeface="Arial Black"/>
              </a:rPr>
              <a:t> Intro</a:t>
            </a:r>
            <a:endParaRPr lang="en-US" sz="4800"/>
          </a:p>
        </p:txBody>
      </p:sp>
    </p:spTree>
    <p:extLst>
      <p:ext uri="{BB962C8B-B14F-4D97-AF65-F5344CB8AC3E}">
        <p14:creationId xmlns:p14="http://schemas.microsoft.com/office/powerpoint/2010/main" val="51424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030D-F294-4528-D606-8DDF801A5BEC}"/>
              </a:ext>
            </a:extLst>
          </p:cNvPr>
          <p:cNvSpPr>
            <a:spLocks noGrp="1"/>
          </p:cNvSpPr>
          <p:nvPr>
            <p:ph type="title"/>
          </p:nvPr>
        </p:nvSpPr>
        <p:spPr/>
        <p:txBody>
          <a:bodyPr/>
          <a:lstStyle/>
          <a:p>
            <a:r>
              <a:rPr lang="en-US"/>
              <a:t>Question &amp; Answer</a:t>
            </a:r>
          </a:p>
        </p:txBody>
      </p:sp>
      <p:sp>
        <p:nvSpPr>
          <p:cNvPr id="3" name="Content Placeholder 2">
            <a:extLst>
              <a:ext uri="{FF2B5EF4-FFF2-40B4-BE49-F238E27FC236}">
                <a16:creationId xmlns:a16="http://schemas.microsoft.com/office/drawing/2014/main" id="{387E3DBC-C060-495C-26F3-E3EB78352EAF}"/>
              </a:ext>
            </a:extLst>
          </p:cNvPr>
          <p:cNvSpPr>
            <a:spLocks noGrp="1"/>
          </p:cNvSpPr>
          <p:nvPr>
            <p:ph idx="1"/>
          </p:nvPr>
        </p:nvSpPr>
        <p:spPr>
          <a:xfrm>
            <a:off x="609599" y="1322643"/>
            <a:ext cx="10972799" cy="4712488"/>
          </a:xfrm>
        </p:spPr>
        <p:txBody>
          <a:bodyPr/>
          <a:lstStyle/>
          <a:p>
            <a:pPr marL="228594" lvl="1" indent="-228594">
              <a:spcBef>
                <a:spcPts val="1000"/>
              </a:spcBef>
              <a:buClr>
                <a:schemeClr val="accent3"/>
              </a:buClr>
              <a:buSzPct val="100000"/>
              <a:buFont typeface="Arial" panose="020B0604020202020204" pitchFamily="34" charset="0"/>
              <a:buChar char="•"/>
            </a:pPr>
            <a:endParaRPr lang="en-US" sz="2133"/>
          </a:p>
          <a:p>
            <a:pPr marL="1028700" lvl="2">
              <a:spcBef>
                <a:spcPts val="300"/>
              </a:spcBef>
            </a:pPr>
            <a:endParaRPr lang="en-US" sz="1200"/>
          </a:p>
        </p:txBody>
      </p:sp>
    </p:spTree>
    <p:extLst>
      <p:ext uri="{BB962C8B-B14F-4D97-AF65-F5344CB8AC3E}">
        <p14:creationId xmlns:p14="http://schemas.microsoft.com/office/powerpoint/2010/main" val="378354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030D-F294-4528-D606-8DDF801A5BEC}"/>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87E3DBC-C060-495C-26F3-E3EB78352EAF}"/>
              </a:ext>
            </a:extLst>
          </p:cNvPr>
          <p:cNvSpPr>
            <a:spLocks noGrp="1"/>
          </p:cNvSpPr>
          <p:nvPr>
            <p:ph idx="1"/>
          </p:nvPr>
        </p:nvSpPr>
        <p:spPr/>
        <p:txBody>
          <a:bodyPr/>
          <a:lstStyle/>
          <a:p>
            <a:pPr marL="228594" lvl="1" indent="-228594">
              <a:spcBef>
                <a:spcPts val="1000"/>
              </a:spcBef>
              <a:buClr>
                <a:schemeClr val="accent3"/>
              </a:buClr>
              <a:buSzPct val="100000"/>
              <a:buFont typeface="Arial" panose="020B0604020202020204" pitchFamily="34" charset="0"/>
              <a:buChar char="•"/>
            </a:pPr>
            <a:r>
              <a:rPr lang="en-US" sz="2133"/>
              <a:t>Gather requirements, dependencies, Risks from CLECs </a:t>
            </a:r>
          </a:p>
          <a:p>
            <a:pPr marL="228594" lvl="1" indent="-228594">
              <a:spcBef>
                <a:spcPts val="1000"/>
              </a:spcBef>
              <a:buClr>
                <a:schemeClr val="accent3"/>
              </a:buClr>
              <a:buSzPct val="100000"/>
              <a:buFont typeface="Arial" panose="020B0604020202020204" pitchFamily="34" charset="0"/>
              <a:buChar char="•"/>
            </a:pPr>
            <a:r>
              <a:rPr lang="en-US" sz="2133"/>
              <a:t>Review test cases identified by CLECs on …..</a:t>
            </a:r>
          </a:p>
          <a:p>
            <a:pPr marL="228594" lvl="1" indent="-228594">
              <a:spcBef>
                <a:spcPts val="1000"/>
              </a:spcBef>
              <a:buClr>
                <a:schemeClr val="accent3"/>
              </a:buClr>
              <a:buSzPct val="100000"/>
              <a:buFont typeface="Arial" panose="020B0604020202020204" pitchFamily="34" charset="0"/>
              <a:buChar char="•"/>
            </a:pPr>
            <a:r>
              <a:rPr lang="en-US" sz="2133"/>
              <a:t>Propose test readiness call with CLECs on 1/5/23</a:t>
            </a:r>
          </a:p>
          <a:p>
            <a:pPr marL="228594" lvl="1" indent="-228594">
              <a:spcBef>
                <a:spcPts val="1000"/>
              </a:spcBef>
              <a:buClr>
                <a:schemeClr val="accent3"/>
              </a:buClr>
              <a:buSzPct val="100000"/>
              <a:buFont typeface="Arial" panose="020B0604020202020204" pitchFamily="34" charset="0"/>
              <a:buChar char="•"/>
            </a:pPr>
            <a:r>
              <a:rPr lang="en-US" sz="2133"/>
              <a:t>Identify meeting cadence and communication plan for CLECs</a:t>
            </a:r>
          </a:p>
          <a:p>
            <a:pPr marL="228594" lvl="1" indent="-228594">
              <a:spcBef>
                <a:spcPts val="1000"/>
              </a:spcBef>
              <a:buClr>
                <a:schemeClr val="accent3"/>
              </a:buClr>
              <a:buSzPct val="100000"/>
              <a:buFont typeface="Arial" panose="020B0604020202020204" pitchFamily="34" charset="0"/>
              <a:buChar char="•"/>
            </a:pPr>
            <a:endParaRPr lang="en-US" sz="2133"/>
          </a:p>
          <a:p>
            <a:pPr marL="1028700" lvl="2">
              <a:spcBef>
                <a:spcPts val="300"/>
              </a:spcBef>
            </a:pPr>
            <a:endParaRPr lang="en-US" sz="1200"/>
          </a:p>
        </p:txBody>
      </p:sp>
    </p:spTree>
    <p:extLst>
      <p:ext uri="{BB962C8B-B14F-4D97-AF65-F5344CB8AC3E}">
        <p14:creationId xmlns:p14="http://schemas.microsoft.com/office/powerpoint/2010/main" val="333299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0" y="0"/>
            <a:ext cx="3206044" cy="6858000"/>
          </a:xfrm>
        </p:spPr>
      </p:pic>
      <p:sp>
        <p:nvSpPr>
          <p:cNvPr id="43" name="Rectangle 42">
            <a:extLst>
              <a:ext uri="{FF2B5EF4-FFF2-40B4-BE49-F238E27FC236}">
                <a16:creationId xmlns:a16="http://schemas.microsoft.com/office/drawing/2014/main" id="{73E253B0-3FB3-4DDF-AEDB-0C96C3D53878}"/>
              </a:ext>
            </a:extLst>
          </p:cNvPr>
          <p:cNvSpPr/>
          <p:nvPr/>
        </p:nvSpPr>
        <p:spPr>
          <a:xfrm>
            <a:off x="-16821" y="0"/>
            <a:ext cx="3275574" cy="686382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D22F928B-26BA-4AE2-8849-13B20E4A9FC3}"/>
              </a:ext>
            </a:extLst>
          </p:cNvPr>
          <p:cNvSpPr/>
          <p:nvPr/>
        </p:nvSpPr>
        <p:spPr>
          <a:xfrm>
            <a:off x="3209870" y="0"/>
            <a:ext cx="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1">
            <a:extLst>
              <a:ext uri="{FF2B5EF4-FFF2-40B4-BE49-F238E27FC236}">
                <a16:creationId xmlns:a16="http://schemas.microsoft.com/office/drawing/2014/main" id="{39287F80-C9BF-54E3-4DAD-2A02F5E0FCCB}"/>
              </a:ext>
            </a:extLst>
          </p:cNvPr>
          <p:cNvSpPr>
            <a:spLocks noGrp="1"/>
          </p:cNvSpPr>
          <p:nvPr>
            <p:ph type="title"/>
          </p:nvPr>
        </p:nvSpPr>
        <p:spPr>
          <a:xfrm>
            <a:off x="8124825" y="3429000"/>
            <a:ext cx="4381500" cy="834963"/>
          </a:xfrm>
        </p:spPr>
        <p:txBody>
          <a:bodyPr>
            <a:noAutofit/>
          </a:bodyPr>
          <a:lstStyle/>
          <a:p>
            <a:r>
              <a:rPr lang="en-US" sz="4800"/>
              <a:t>Thank You!</a:t>
            </a:r>
          </a:p>
        </p:txBody>
      </p:sp>
    </p:spTree>
    <p:extLst>
      <p:ext uri="{BB962C8B-B14F-4D97-AF65-F5344CB8AC3E}">
        <p14:creationId xmlns:p14="http://schemas.microsoft.com/office/powerpoint/2010/main" val="221187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8C3A-08E2-30DC-C162-55D8C9BF793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C1A9345-54AC-BB51-AB41-D1436E5A4203}"/>
              </a:ext>
            </a:extLst>
          </p:cNvPr>
          <p:cNvSpPr>
            <a:spLocks noGrp="1"/>
          </p:cNvSpPr>
          <p:nvPr>
            <p:ph idx="1"/>
          </p:nvPr>
        </p:nvSpPr>
        <p:spPr/>
        <p:txBody>
          <a:bodyPr/>
          <a:lstStyle/>
          <a:p>
            <a:r>
              <a:rPr lang="en-US" sz="2000"/>
              <a:t>Introductions</a:t>
            </a:r>
          </a:p>
          <a:p>
            <a:r>
              <a:rPr lang="en-US" sz="2000"/>
              <a:t>Our Understanding</a:t>
            </a:r>
          </a:p>
          <a:p>
            <a:r>
              <a:rPr lang="en-US" sz="2000"/>
              <a:t>Key Phases &amp; Proposed Timeline</a:t>
            </a:r>
          </a:p>
          <a:p>
            <a:r>
              <a:rPr lang="en-US" sz="2000"/>
              <a:t>Roles &amp; Responsibilities</a:t>
            </a:r>
          </a:p>
          <a:p>
            <a:r>
              <a:rPr lang="en-US" sz="2000"/>
              <a:t>Key Activities &amp; Deliverables</a:t>
            </a:r>
          </a:p>
          <a:p>
            <a:r>
              <a:rPr lang="en-US" sz="2000"/>
              <a:t>Questions</a:t>
            </a:r>
          </a:p>
          <a:p>
            <a:r>
              <a:rPr lang="en-US" sz="2000"/>
              <a:t>Next Steps</a:t>
            </a:r>
          </a:p>
          <a:p>
            <a:endParaRPr lang="en-US" sz="2000"/>
          </a:p>
          <a:p>
            <a:endParaRPr lang="en-US" sz="2000"/>
          </a:p>
          <a:p>
            <a:endParaRPr lang="en-US" sz="2000"/>
          </a:p>
          <a:p>
            <a:endParaRPr lang="en-US" sz="2000"/>
          </a:p>
          <a:p>
            <a:endParaRPr lang="en-US" sz="934"/>
          </a:p>
          <a:p>
            <a:endParaRPr lang="en-US" sz="1166"/>
          </a:p>
        </p:txBody>
      </p:sp>
    </p:spTree>
    <p:extLst>
      <p:ext uri="{BB962C8B-B14F-4D97-AF65-F5344CB8AC3E}">
        <p14:creationId xmlns:p14="http://schemas.microsoft.com/office/powerpoint/2010/main" val="376115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6BB4-46DA-9C3E-1D1E-AAB93FE7F468}"/>
              </a:ext>
            </a:extLst>
          </p:cNvPr>
          <p:cNvSpPr>
            <a:spLocks noGrp="1"/>
          </p:cNvSpPr>
          <p:nvPr>
            <p:ph type="title"/>
          </p:nvPr>
        </p:nvSpPr>
        <p:spPr>
          <a:xfrm>
            <a:off x="304391" y="308142"/>
            <a:ext cx="10972800" cy="834963"/>
          </a:xfrm>
        </p:spPr>
        <p:txBody>
          <a:bodyPr vert="horz" lIns="91440" tIns="45720" rIns="91440" bIns="45720" rtlCol="0" anchor="ctr">
            <a:normAutofit/>
          </a:bodyPr>
          <a:lstStyle/>
          <a:p>
            <a:r>
              <a:rPr lang="en-US"/>
              <a:t>Team Introductions</a:t>
            </a:r>
          </a:p>
        </p:txBody>
      </p:sp>
      <p:sp>
        <p:nvSpPr>
          <p:cNvPr id="30" name="Text Placeholder 4">
            <a:extLst>
              <a:ext uri="{FF2B5EF4-FFF2-40B4-BE49-F238E27FC236}">
                <a16:creationId xmlns:a16="http://schemas.microsoft.com/office/drawing/2014/main" id="{8697EA5A-71FD-7B32-EE07-FD8BFBF3A696}"/>
              </a:ext>
            </a:extLst>
          </p:cNvPr>
          <p:cNvSpPr txBox="1">
            <a:spLocks/>
          </p:cNvSpPr>
          <p:nvPr/>
        </p:nvSpPr>
        <p:spPr>
          <a:xfrm>
            <a:off x="7110278" y="2901137"/>
            <a:ext cx="1816100" cy="849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Neel Pelser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Sr. Telecom &amp; OSS / BSS SME</a:t>
            </a:r>
          </a:p>
        </p:txBody>
      </p:sp>
      <p:sp>
        <p:nvSpPr>
          <p:cNvPr id="31" name="Text Placeholder 5">
            <a:extLst>
              <a:ext uri="{FF2B5EF4-FFF2-40B4-BE49-F238E27FC236}">
                <a16:creationId xmlns:a16="http://schemas.microsoft.com/office/drawing/2014/main" id="{AB218E43-1EC3-540E-EE0D-909AEC5B51E9}"/>
              </a:ext>
            </a:extLst>
          </p:cNvPr>
          <p:cNvSpPr txBox="1">
            <a:spLocks/>
          </p:cNvSpPr>
          <p:nvPr/>
        </p:nvSpPr>
        <p:spPr>
          <a:xfrm>
            <a:off x="3035665" y="5607717"/>
            <a:ext cx="1816100" cy="849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Ann McKissick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Project Manager</a:t>
            </a:r>
          </a:p>
        </p:txBody>
      </p:sp>
      <p:sp>
        <p:nvSpPr>
          <p:cNvPr id="33" name="Subtitle 3">
            <a:extLst>
              <a:ext uri="{FF2B5EF4-FFF2-40B4-BE49-F238E27FC236}">
                <a16:creationId xmlns:a16="http://schemas.microsoft.com/office/drawing/2014/main" id="{A93CCFFA-898B-6055-3E79-C9E22FDE2CA4}"/>
              </a:ext>
            </a:extLst>
          </p:cNvPr>
          <p:cNvSpPr txBox="1">
            <a:spLocks/>
          </p:cNvSpPr>
          <p:nvPr/>
        </p:nvSpPr>
        <p:spPr>
          <a:xfrm>
            <a:off x="4298462" y="2885362"/>
            <a:ext cx="1816100" cy="84931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Brian Young</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Sr. Delivery QA Lead</a:t>
            </a:r>
          </a:p>
        </p:txBody>
      </p:sp>
      <p:sp>
        <p:nvSpPr>
          <p:cNvPr id="34" name="Subtitle 3">
            <a:extLst>
              <a:ext uri="{FF2B5EF4-FFF2-40B4-BE49-F238E27FC236}">
                <a16:creationId xmlns:a16="http://schemas.microsoft.com/office/drawing/2014/main" id="{7571F734-9244-1514-B457-A547401DB16B}"/>
              </a:ext>
            </a:extLst>
          </p:cNvPr>
          <p:cNvSpPr txBox="1">
            <a:spLocks/>
          </p:cNvSpPr>
          <p:nvPr/>
        </p:nvSpPr>
        <p:spPr>
          <a:xfrm>
            <a:off x="1357379" y="2923139"/>
            <a:ext cx="2228214" cy="84875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Delicia Tucker</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Lumen Account Lead</a:t>
            </a:r>
          </a:p>
        </p:txBody>
      </p:sp>
      <p:sp>
        <p:nvSpPr>
          <p:cNvPr id="36" name="Text Placeholder 5">
            <a:extLst>
              <a:ext uri="{FF2B5EF4-FFF2-40B4-BE49-F238E27FC236}">
                <a16:creationId xmlns:a16="http://schemas.microsoft.com/office/drawing/2014/main" id="{FBB8707A-CFBB-A0E7-9E51-25271C7D3C29}"/>
              </a:ext>
            </a:extLst>
          </p:cNvPr>
          <p:cNvSpPr txBox="1">
            <a:spLocks/>
          </p:cNvSpPr>
          <p:nvPr/>
        </p:nvSpPr>
        <p:spPr>
          <a:xfrm>
            <a:off x="5941857" y="5644081"/>
            <a:ext cx="1816099" cy="8487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000000"/>
                </a:solidFill>
                <a:latin typeface="Arial" panose="020B0604020202020204"/>
              </a:rPr>
              <a:t>Eric Hall</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Billing System Test Lead</a:t>
            </a:r>
          </a:p>
        </p:txBody>
      </p:sp>
      <p:sp>
        <p:nvSpPr>
          <p:cNvPr id="4" name="Oval 3">
            <a:extLst>
              <a:ext uri="{FF2B5EF4-FFF2-40B4-BE49-F238E27FC236}">
                <a16:creationId xmlns:a16="http://schemas.microsoft.com/office/drawing/2014/main" id="{9A027761-3247-ADA7-D437-040BF33CEB2F}"/>
              </a:ext>
            </a:extLst>
          </p:cNvPr>
          <p:cNvSpPr/>
          <p:nvPr/>
        </p:nvSpPr>
        <p:spPr>
          <a:xfrm>
            <a:off x="4306361" y="1038968"/>
            <a:ext cx="1828800" cy="1828800"/>
          </a:xfrm>
          <a:prstGeom prst="ellipse">
            <a:avLst/>
          </a:prstGeom>
          <a:blipFill>
            <a:blip r:embed="rId2">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13E808AA-DECB-B45B-9071-27234320B4E4}"/>
              </a:ext>
            </a:extLst>
          </p:cNvPr>
          <p:cNvSpPr/>
          <p:nvPr/>
        </p:nvSpPr>
        <p:spPr>
          <a:xfrm>
            <a:off x="10197420" y="836327"/>
            <a:ext cx="1519312" cy="1519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Ron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Arial" panose="020B0604020202020204"/>
              </a:rPr>
              <a:t>Leighton</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E3EFA0B1-A92E-58D8-0753-9B29DFC0E8FF}"/>
              </a:ext>
            </a:extLst>
          </p:cNvPr>
          <p:cNvSpPr/>
          <p:nvPr/>
        </p:nvSpPr>
        <p:spPr>
          <a:xfrm>
            <a:off x="9949757" y="600891"/>
            <a:ext cx="2014639" cy="6191795"/>
          </a:xfrm>
          <a:prstGeom prst="rect">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descr="A person wearing a pink sweater&#10;&#10;Description automatically generated">
            <a:extLst>
              <a:ext uri="{FF2B5EF4-FFF2-40B4-BE49-F238E27FC236}">
                <a16:creationId xmlns:a16="http://schemas.microsoft.com/office/drawing/2014/main" id="{145C4E2E-303F-65C1-9038-BB3D2570C970}"/>
              </a:ext>
            </a:extLst>
          </p:cNvPr>
          <p:cNvPicPr>
            <a:picLocks noChangeAspect="1"/>
          </p:cNvPicPr>
          <p:nvPr/>
        </p:nvPicPr>
        <p:blipFill rotWithShape="1">
          <a:blip r:embed="rId3">
            <a:extLst>
              <a:ext uri="{28A0092B-C50C-407E-A947-70E740481C1C}">
                <a14:useLocalDpi xmlns:a14="http://schemas.microsoft.com/office/drawing/2010/main" val="0"/>
              </a:ext>
            </a:extLst>
          </a:blip>
          <a:srcRect l="16667" r="16667"/>
          <a:stretch/>
        </p:blipFill>
        <p:spPr>
          <a:xfrm>
            <a:off x="1611436" y="1048173"/>
            <a:ext cx="1852964" cy="1852964"/>
          </a:xfrm>
          <a:prstGeom prst="ellipse">
            <a:avLst/>
          </a:prstGeom>
        </p:spPr>
      </p:pic>
      <p:pic>
        <p:nvPicPr>
          <p:cNvPr id="15" name="Picture 14" descr="A person wearing glasses and a blue shirt&#10;&#10;Description automatically generated">
            <a:extLst>
              <a:ext uri="{FF2B5EF4-FFF2-40B4-BE49-F238E27FC236}">
                <a16:creationId xmlns:a16="http://schemas.microsoft.com/office/drawing/2014/main" id="{A45A3AA4-20B1-7039-D329-3FB6E5F619E0}"/>
              </a:ext>
            </a:extLst>
          </p:cNvPr>
          <p:cNvPicPr>
            <a:picLocks noChangeAspect="1"/>
          </p:cNvPicPr>
          <p:nvPr/>
        </p:nvPicPr>
        <p:blipFill rotWithShape="1">
          <a:blip r:embed="rId4">
            <a:extLst>
              <a:ext uri="{28A0092B-C50C-407E-A947-70E740481C1C}">
                <a14:useLocalDpi xmlns:a14="http://schemas.microsoft.com/office/drawing/2010/main" val="0"/>
              </a:ext>
            </a:extLst>
          </a:blip>
          <a:srcRect l="16667" r="16667"/>
          <a:stretch/>
        </p:blipFill>
        <p:spPr>
          <a:xfrm>
            <a:off x="7101874" y="993624"/>
            <a:ext cx="1881169" cy="1881169"/>
          </a:xfrm>
          <a:prstGeom prst="ellipse">
            <a:avLst/>
          </a:prstGeom>
        </p:spPr>
      </p:pic>
      <p:sp>
        <p:nvSpPr>
          <p:cNvPr id="24" name="Oval 23">
            <a:extLst>
              <a:ext uri="{FF2B5EF4-FFF2-40B4-BE49-F238E27FC236}">
                <a16:creationId xmlns:a16="http://schemas.microsoft.com/office/drawing/2014/main" id="{EEF80EE8-1393-433D-DF78-0521F7E8A691}"/>
              </a:ext>
            </a:extLst>
          </p:cNvPr>
          <p:cNvSpPr/>
          <p:nvPr/>
        </p:nvSpPr>
        <p:spPr>
          <a:xfrm>
            <a:off x="10197420" y="2722832"/>
            <a:ext cx="1519312" cy="1519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Jill </a:t>
            </a:r>
            <a:r>
              <a:rPr kumimoji="0" lang="en-US" sz="1800" b="0" i="0" u="none" strike="noStrike" kern="1200" cap="none" spc="0" normalizeH="0" baseline="0" noProof="0" err="1">
                <a:ln>
                  <a:noFill/>
                </a:ln>
                <a:solidFill>
                  <a:srgbClr val="FFFFFF"/>
                </a:solidFill>
                <a:effectLst/>
                <a:uLnTx/>
                <a:uFillTx/>
                <a:latin typeface="Arial" panose="020B0604020202020204"/>
                <a:ea typeface="+mn-ea"/>
                <a:cs typeface="+mn-cs"/>
              </a:rPr>
              <a:t>Martain</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805BDAF6-879A-2476-5DD7-3FC4A062F70F}"/>
              </a:ext>
            </a:extLst>
          </p:cNvPr>
          <p:cNvSpPr/>
          <p:nvPr/>
        </p:nvSpPr>
        <p:spPr>
          <a:xfrm>
            <a:off x="10197420" y="4571475"/>
            <a:ext cx="1519312" cy="151931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IBM &amp; CLECs</a:t>
            </a:r>
          </a:p>
        </p:txBody>
      </p:sp>
      <p:pic>
        <p:nvPicPr>
          <p:cNvPr id="5" name="Picture 4" descr="A person smiling for a picture&#10;&#10;Description automatically generated">
            <a:extLst>
              <a:ext uri="{FF2B5EF4-FFF2-40B4-BE49-F238E27FC236}">
                <a16:creationId xmlns:a16="http://schemas.microsoft.com/office/drawing/2014/main" id="{0F4C7775-E1FA-2689-8879-0BEAC7514095}"/>
              </a:ext>
            </a:extLst>
          </p:cNvPr>
          <p:cNvPicPr>
            <a:picLocks noChangeAspect="1"/>
          </p:cNvPicPr>
          <p:nvPr/>
        </p:nvPicPr>
        <p:blipFill rotWithShape="1">
          <a:blip r:embed="rId5">
            <a:extLst>
              <a:ext uri="{28A0092B-C50C-407E-A947-70E740481C1C}">
                <a14:useLocalDpi xmlns:a14="http://schemas.microsoft.com/office/drawing/2010/main" val="0"/>
              </a:ext>
            </a:extLst>
          </a:blip>
          <a:srcRect l="15837" r="9162"/>
          <a:stretch/>
        </p:blipFill>
        <p:spPr>
          <a:xfrm>
            <a:off x="2997117" y="3811087"/>
            <a:ext cx="1828803" cy="1828803"/>
          </a:xfrm>
          <a:prstGeom prst="ellipse">
            <a:avLst/>
          </a:prstGeom>
        </p:spPr>
      </p:pic>
      <p:pic>
        <p:nvPicPr>
          <p:cNvPr id="14" name="Picture 13">
            <a:extLst>
              <a:ext uri="{FF2B5EF4-FFF2-40B4-BE49-F238E27FC236}">
                <a16:creationId xmlns:a16="http://schemas.microsoft.com/office/drawing/2014/main" id="{DFED0964-B354-CD4A-DC78-1AD6009F5CDD}"/>
              </a:ext>
            </a:extLst>
          </p:cNvPr>
          <p:cNvPicPr>
            <a:picLocks noChangeAspect="1"/>
          </p:cNvPicPr>
          <p:nvPr/>
        </p:nvPicPr>
        <p:blipFill rotWithShape="1">
          <a:blip r:embed="rId6"/>
          <a:srcRect l="9892" r="10141" b="1106"/>
          <a:stretch/>
        </p:blipFill>
        <p:spPr>
          <a:xfrm>
            <a:off x="5892655" y="3791033"/>
            <a:ext cx="1896244" cy="1848857"/>
          </a:xfrm>
          <a:prstGeom prst="ellipse">
            <a:avLst/>
          </a:prstGeom>
        </p:spPr>
      </p:pic>
    </p:spTree>
    <p:extLst>
      <p:ext uri="{BB962C8B-B14F-4D97-AF65-F5344CB8AC3E}">
        <p14:creationId xmlns:p14="http://schemas.microsoft.com/office/powerpoint/2010/main" val="309697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0" y="0"/>
            <a:ext cx="3206044" cy="6858000"/>
          </a:xfrm>
        </p:spPr>
      </p:pic>
      <p:sp>
        <p:nvSpPr>
          <p:cNvPr id="43" name="Rectangle 42">
            <a:extLst>
              <a:ext uri="{FF2B5EF4-FFF2-40B4-BE49-F238E27FC236}">
                <a16:creationId xmlns:a16="http://schemas.microsoft.com/office/drawing/2014/main" id="{73E253B0-3FB3-4DDF-AEDB-0C96C3D53878}"/>
              </a:ext>
            </a:extLst>
          </p:cNvPr>
          <p:cNvSpPr/>
          <p:nvPr/>
        </p:nvSpPr>
        <p:spPr>
          <a:xfrm>
            <a:off x="-16821" y="0"/>
            <a:ext cx="3275574" cy="686382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TextBox 40"/>
          <p:cNvSpPr txBox="1"/>
          <p:nvPr/>
        </p:nvSpPr>
        <p:spPr>
          <a:xfrm>
            <a:off x="140353" y="451540"/>
            <a:ext cx="3135221"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a:ln>
                  <a:noFill/>
                </a:ln>
                <a:solidFill>
                  <a:srgbClr val="FFFFFF"/>
                </a:solidFill>
                <a:effectLst/>
                <a:uLnTx/>
                <a:uFillTx/>
                <a:latin typeface="Arial" panose="020B0604020202020204"/>
                <a:ea typeface="+mn-ea"/>
                <a:cs typeface="+mn-cs"/>
              </a:rPr>
              <a:t>Our Understanding</a:t>
            </a:r>
          </a:p>
        </p:txBody>
      </p:sp>
      <p:sp>
        <p:nvSpPr>
          <p:cNvPr id="42" name="Rectangle 41"/>
          <p:cNvSpPr/>
          <p:nvPr/>
        </p:nvSpPr>
        <p:spPr>
          <a:xfrm>
            <a:off x="292613" y="1803870"/>
            <a:ext cx="2620818" cy="39703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The Lumen Enterprise Customer Financial Services (CFS) team </a:t>
            </a:r>
            <a:r>
              <a:rPr lang="en-US">
                <a:solidFill>
                  <a:srgbClr val="FFFFFF"/>
                </a:solidFill>
                <a:latin typeface="Arial" panose="020B0604020202020204"/>
              </a:rPr>
              <a:t>sought a neutral 3</a:t>
            </a:r>
            <a:r>
              <a:rPr lang="en-US" baseline="30000">
                <a:solidFill>
                  <a:srgbClr val="FFFFFF"/>
                </a:solidFill>
                <a:latin typeface="Arial" panose="020B0604020202020204"/>
              </a:rPr>
              <a:t>rd</a:t>
            </a:r>
            <a:r>
              <a:rPr lang="en-US">
                <a:solidFill>
                  <a:srgbClr val="FFFFFF"/>
                </a:solidFill>
                <a:latin typeface="Arial" panose="020B0604020202020204"/>
              </a:rPr>
              <a:t> party testing facilitator to provide data, expertise, and guidance that will assist Lumen and CLECs to assess Lumen’s readiness to transition from CRIS Billing System to End State Billing System (Ensemble).</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B3A151F9-0C8C-4420-B6C2-AC27E185AE56}"/>
              </a:ext>
            </a:extLst>
          </p:cNvPr>
          <p:cNvSpPr/>
          <p:nvPr/>
        </p:nvSpPr>
        <p:spPr>
          <a:xfrm>
            <a:off x="4269223" y="384876"/>
            <a:ext cx="5281265" cy="505972"/>
          </a:xfrm>
          <a:prstGeom prst="rect">
            <a:avLst/>
          </a:prstGeom>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2400" b="1" i="0" u="none" strike="noStrike" kern="0" cap="none" spc="0" normalizeH="0" baseline="0" noProof="0">
                <a:ln>
                  <a:noFill/>
                </a:ln>
                <a:solidFill>
                  <a:srgbClr val="000000"/>
                </a:solidFill>
                <a:effectLst/>
                <a:uLnTx/>
                <a:uFillTx/>
                <a:latin typeface="Arial" panose="020B0604020202020204"/>
                <a:ea typeface="+mn-ea"/>
                <a:cs typeface="Segoe UI" panose="020B0502040204020203" pitchFamily="34" charset="0"/>
              </a:rPr>
              <a:t>Goals</a:t>
            </a:r>
            <a:endParaRPr kumimoji="0" lang="en-GB" sz="1600" b="0" i="0" u="none" strike="noStrike" kern="0" cap="none" spc="0" normalizeH="0" baseline="0" noProof="0">
              <a:ln>
                <a:noFill/>
              </a:ln>
              <a:solidFill>
                <a:srgbClr val="000000"/>
              </a:solidFill>
              <a:effectLst/>
              <a:uLnTx/>
              <a:uFillTx/>
              <a:latin typeface="Arial" panose="020B0604020202020204"/>
              <a:ea typeface="+mn-ea"/>
              <a:cs typeface="Segoe UI" panose="020B0502040204020203" pitchFamily="34" charset="0"/>
            </a:endParaRPr>
          </a:p>
        </p:txBody>
      </p:sp>
      <p:sp>
        <p:nvSpPr>
          <p:cNvPr id="15" name="Rectangle 14">
            <a:extLst>
              <a:ext uri="{FF2B5EF4-FFF2-40B4-BE49-F238E27FC236}">
                <a16:creationId xmlns:a16="http://schemas.microsoft.com/office/drawing/2014/main" id="{626D3B27-456A-4104-A001-A74D687C5751}"/>
              </a:ext>
            </a:extLst>
          </p:cNvPr>
          <p:cNvSpPr/>
          <p:nvPr/>
        </p:nvSpPr>
        <p:spPr>
          <a:xfrm>
            <a:off x="4269223" y="796166"/>
            <a:ext cx="7437104" cy="2005870"/>
          </a:xfrm>
          <a:prstGeom prst="rect">
            <a:avLst/>
          </a:prstGeom>
        </p:spPr>
        <p:txBody>
          <a:bodyPr wrap="square" lIns="91440" tIns="45720" rIns="91440" bIns="45720" anchor="t">
            <a:spAutoFit/>
          </a:bodyPr>
          <a:lstStyle/>
          <a:p>
            <a:pPr marL="171450" indent="-171450">
              <a:lnSpc>
                <a:spcPct val="120000"/>
              </a:lnSpc>
              <a:buFont typeface="Arial" panose="020B0604020202020204" pitchFamily="34" charset="0"/>
              <a:buChar char="•"/>
              <a:defRPr/>
            </a:pPr>
            <a:r>
              <a:rPr kumimoji="0" lang="en-US" sz="1500" b="0" i="0" u="none" strike="noStrike" kern="1200" cap="none" spc="0" normalizeH="0" baseline="0" noProof="0">
                <a:ln>
                  <a:noFill/>
                </a:ln>
                <a:solidFill>
                  <a:srgbClr val="000000"/>
                </a:solidFill>
                <a:effectLst/>
                <a:uLnTx/>
                <a:uFillTx/>
                <a:latin typeface="Arial" panose="020B0604020202020204"/>
                <a:ea typeface="+mn-ea"/>
                <a:cs typeface="+mn-cs"/>
              </a:rPr>
              <a:t>Assist the parties in identifying parameters and baseline metrics to ensure comparable functionality, flow through rates</a:t>
            </a:r>
            <a:r>
              <a:rPr lang="en-US" sz="1500">
                <a:solidFill>
                  <a:srgbClr val="000000"/>
                </a:solidFill>
                <a:latin typeface="Arial" panose="020B0604020202020204"/>
              </a:rPr>
              <a:t> </a:t>
            </a:r>
            <a:endParaRPr lang="en-US" sz="1500">
              <a:solidFill>
                <a:srgbClr val="000000"/>
              </a:solidFill>
              <a:latin typeface="Arial" panose="020B0604020202020204"/>
              <a:cs typeface="Arial"/>
            </a:endParaRPr>
          </a:p>
          <a:p>
            <a:pPr marL="171450" marR="0" lvl="0" indent="-171450" algn="l" defTabSz="457200">
              <a:lnSpc>
                <a:spcPct val="120000"/>
              </a:lnSpc>
              <a:spcBef>
                <a:spcPts val="0"/>
              </a:spcBef>
              <a:spcAft>
                <a:spcPts val="0"/>
              </a:spcAft>
              <a:buClrTx/>
              <a:buSzTx/>
              <a:buFont typeface="Arial" panose="020B0604020202020204" pitchFamily="34" charset="0"/>
              <a:buChar char="•"/>
              <a:tabLst/>
              <a:defRPr/>
            </a:pPr>
            <a:r>
              <a:rPr lang="en-US" sz="1500">
                <a:solidFill>
                  <a:srgbClr val="000000"/>
                </a:solidFill>
                <a:latin typeface="Arial" panose="020B0604020202020204"/>
              </a:rPr>
              <a:t>Assist</a:t>
            </a:r>
            <a:r>
              <a:rPr kumimoji="0" lang="en-US" sz="1500" b="0" i="0" u="none" strike="noStrike" kern="1200" cap="none" spc="0" normalizeH="0" baseline="0" noProof="0">
                <a:ln>
                  <a:noFill/>
                </a:ln>
                <a:solidFill>
                  <a:srgbClr val="000000"/>
                </a:solidFill>
                <a:effectLst/>
                <a:uLnTx/>
                <a:uFillTx/>
                <a:latin typeface="Arial" panose="020B0604020202020204"/>
                <a:ea typeface="+mn-ea"/>
                <a:cs typeface="+mn-cs"/>
              </a:rPr>
              <a:t> the parties in adhering to the timetable for testing and the metrics for success</a:t>
            </a:r>
            <a:endParaRPr lang="en-US">
              <a:cs typeface="Arial"/>
            </a:endParaRP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mn-ea"/>
                <a:cs typeface="+mn-cs"/>
              </a:rPr>
              <a:t>Provide an “observe and report” function by having access to the OSS test results, with the authority to report the statistics to the commission and each affected CLEC</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mn-ea"/>
                <a:cs typeface="+mn-cs"/>
              </a:rPr>
              <a:t>Assist in trying to resolve issues and disputes that arise, prior to either party seeking dispute resolution</a:t>
            </a:r>
          </a:p>
        </p:txBody>
      </p:sp>
      <p:sp>
        <p:nvSpPr>
          <p:cNvPr id="17" name="Rectangle 16">
            <a:extLst>
              <a:ext uri="{FF2B5EF4-FFF2-40B4-BE49-F238E27FC236}">
                <a16:creationId xmlns:a16="http://schemas.microsoft.com/office/drawing/2014/main" id="{DB5F980B-8CA2-42A8-BF42-E76272EE48DE}"/>
              </a:ext>
            </a:extLst>
          </p:cNvPr>
          <p:cNvSpPr/>
          <p:nvPr/>
        </p:nvSpPr>
        <p:spPr>
          <a:xfrm>
            <a:off x="4286199" y="3485603"/>
            <a:ext cx="6454590" cy="505972"/>
          </a:xfrm>
          <a:prstGeom prst="rect">
            <a:avLst/>
          </a:prstGeom>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2400" b="1" i="0" u="none" strike="noStrike" kern="0" cap="none" spc="0" normalizeH="0" baseline="0" noProof="0">
                <a:ln>
                  <a:noFill/>
                </a:ln>
                <a:solidFill>
                  <a:srgbClr val="000000"/>
                </a:solidFill>
                <a:effectLst/>
                <a:uLnTx/>
                <a:uFillTx/>
                <a:latin typeface="Arial" panose="020B0604020202020204"/>
                <a:ea typeface="+mn-ea"/>
                <a:cs typeface="Segoe UI" panose="020B0502040204020203" pitchFamily="34" charset="0"/>
              </a:rPr>
              <a:t>Outcomes</a:t>
            </a:r>
            <a:endParaRPr kumimoji="0" lang="en-GB" sz="1600" b="0" i="0" u="none" strike="noStrike" kern="0" cap="none" spc="0" normalizeH="0" baseline="0" noProof="0">
              <a:ln>
                <a:noFill/>
              </a:ln>
              <a:solidFill>
                <a:srgbClr val="000000"/>
              </a:solidFill>
              <a:effectLst/>
              <a:uLnTx/>
              <a:uFillTx/>
              <a:latin typeface="Arial" panose="020B0604020202020204"/>
              <a:ea typeface="+mn-ea"/>
              <a:cs typeface="Segoe UI" panose="020B0502040204020203" pitchFamily="34" charset="0"/>
            </a:endParaRPr>
          </a:p>
        </p:txBody>
      </p:sp>
      <p:sp>
        <p:nvSpPr>
          <p:cNvPr id="18" name="Rectangle 17">
            <a:extLst>
              <a:ext uri="{FF2B5EF4-FFF2-40B4-BE49-F238E27FC236}">
                <a16:creationId xmlns:a16="http://schemas.microsoft.com/office/drawing/2014/main" id="{32D17A22-F726-4022-AA7C-9B705F1054FF}"/>
              </a:ext>
            </a:extLst>
          </p:cNvPr>
          <p:cNvSpPr/>
          <p:nvPr/>
        </p:nvSpPr>
        <p:spPr>
          <a:xfrm>
            <a:off x="4269223" y="3865182"/>
            <a:ext cx="7630164" cy="2559868"/>
          </a:xfrm>
          <a:prstGeom prst="rect">
            <a:avLst/>
          </a:prstGeom>
        </p:spPr>
        <p:txBody>
          <a:bodyPr wrap="square" lIns="91440" tIns="45720" rIns="91440" bIns="45720" anchor="t">
            <a:spAutoFit/>
          </a:bodyPr>
          <a:lstStyle/>
          <a:p>
            <a:pPr marL="171450" indent="-171450" defTabSz="457200">
              <a:lnSpc>
                <a:spcPct val="120000"/>
              </a:lnSpc>
              <a:buFont typeface="Arial" panose="020B0604020202020204" pitchFamily="34" charset="0"/>
              <a:buChar char="•"/>
              <a:defRPr/>
            </a:pPr>
            <a:r>
              <a:rPr lang="en-US" sz="1500">
                <a:solidFill>
                  <a:srgbClr val="000000"/>
                </a:solidFill>
                <a:latin typeface="Arial" panose="020B0604020202020204"/>
              </a:rPr>
              <a:t>Stakeholders held accountable to deadlines, metrics, and milestones</a:t>
            </a:r>
            <a:endParaRPr kumimoji="0" lang="en-US" sz="15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mn-ea"/>
                <a:cs typeface="+mn-cs"/>
              </a:rPr>
              <a:t>Documentation and acceptance of new/unique test cases as needed per CLECs’ requirements and feedback</a:t>
            </a:r>
          </a:p>
          <a:p>
            <a:pPr marL="171450" indent="-171450">
              <a:lnSpc>
                <a:spcPct val="120000"/>
              </a:lnSpc>
              <a:buFont typeface="Arial" panose="020B0604020202020204" pitchFamily="34" charset="0"/>
              <a:buChar char="•"/>
              <a:defRPr/>
            </a:pPr>
            <a:r>
              <a:rPr lang="en-US" sz="1500">
                <a:solidFill>
                  <a:srgbClr val="000000"/>
                </a:solidFill>
                <a:latin typeface="Arial" panose="020B0604020202020204"/>
              </a:rPr>
              <a:t>Confirmed parameters and baseline metrics for functionality, flow through rates</a:t>
            </a:r>
            <a:endParaRPr lang="en-US" sz="1500">
              <a:solidFill>
                <a:srgbClr val="000000"/>
              </a:solidFill>
              <a:latin typeface="Arial" panose="020B0604020202020204"/>
              <a:cs typeface="Arial" panose="020B0604020202020204"/>
            </a:endParaRPr>
          </a:p>
          <a:p>
            <a:pPr marL="171450" marR="0" lvl="0" indent="-171450" algn="l" defTabSz="457200">
              <a:lnSpc>
                <a:spcPct val="120000"/>
              </a:lnSpc>
              <a:spcBef>
                <a:spcPts val="0"/>
              </a:spcBef>
              <a:spcAft>
                <a:spcPts val="0"/>
              </a:spcAft>
              <a:buClrTx/>
              <a:buSzTx/>
              <a:buFont typeface="Arial" panose="020B0604020202020204" pitchFamily="34" charset="0"/>
              <a:buChar char="•"/>
              <a:tabLst/>
              <a:defRPr/>
            </a:pPr>
            <a:r>
              <a:rPr lang="en-US" sz="1500">
                <a:solidFill>
                  <a:srgbClr val="000000"/>
                </a:solidFill>
                <a:latin typeface="Arial" panose="020B0604020202020204"/>
              </a:rPr>
              <a:t>Verified test results and identified test cases where deficiencies are identified (as needed)</a:t>
            </a:r>
            <a:endParaRPr lang="en-US"/>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mn-ea"/>
                <a:cs typeface="+mn-cs"/>
              </a:rPr>
              <a:t>Confirm test cases are completed and requirements are met</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0000"/>
                </a:solidFill>
                <a:effectLst/>
                <a:uLnTx/>
                <a:uFillTx/>
                <a:latin typeface="Arial" panose="020B0604020202020204"/>
                <a:ea typeface="+mn-ea"/>
                <a:cs typeface="+mn-cs"/>
              </a:rPr>
              <a:t>Go/No Go criteria documented, validated, and agreed upon for deployment among key stakeholders</a:t>
            </a:r>
          </a:p>
        </p:txBody>
      </p:sp>
      <p:sp>
        <p:nvSpPr>
          <p:cNvPr id="2" name="Rectangle 1">
            <a:extLst>
              <a:ext uri="{FF2B5EF4-FFF2-40B4-BE49-F238E27FC236}">
                <a16:creationId xmlns:a16="http://schemas.microsoft.com/office/drawing/2014/main" id="{D22F928B-26BA-4AE2-8849-13B20E4A9FC3}"/>
              </a:ext>
            </a:extLst>
          </p:cNvPr>
          <p:cNvSpPr/>
          <p:nvPr/>
        </p:nvSpPr>
        <p:spPr>
          <a:xfrm>
            <a:off x="3209870" y="0"/>
            <a:ext cx="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Graphic 15">
            <a:extLst>
              <a:ext uri="{FF2B5EF4-FFF2-40B4-BE49-F238E27FC236}">
                <a16:creationId xmlns:a16="http://schemas.microsoft.com/office/drawing/2014/main" id="{249EBFAB-7DFF-4905-9BFD-86E2E18221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6491" y="1366188"/>
            <a:ext cx="814994" cy="875363"/>
          </a:xfrm>
          <a:prstGeom prst="rect">
            <a:avLst/>
          </a:prstGeom>
        </p:spPr>
      </p:pic>
      <p:pic>
        <p:nvPicPr>
          <p:cNvPr id="19" name="Graphic 18">
            <a:extLst>
              <a:ext uri="{FF2B5EF4-FFF2-40B4-BE49-F238E27FC236}">
                <a16:creationId xmlns:a16="http://schemas.microsoft.com/office/drawing/2014/main" id="{798394F9-8332-4A61-83D5-3FFFE66C50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1530" y="4383892"/>
            <a:ext cx="775444" cy="775444"/>
          </a:xfrm>
          <a:prstGeom prst="rect">
            <a:avLst/>
          </a:prstGeom>
        </p:spPr>
      </p:pic>
    </p:spTree>
    <p:extLst>
      <p:ext uri="{BB962C8B-B14F-4D97-AF65-F5344CB8AC3E}">
        <p14:creationId xmlns:p14="http://schemas.microsoft.com/office/powerpoint/2010/main" val="315502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575B9B59-01E3-4E70-8611-CB819E920C55}"/>
              </a:ext>
            </a:extLst>
          </p:cNvPr>
          <p:cNvCxnSpPr>
            <a:cxnSpLocks/>
          </p:cNvCxnSpPr>
          <p:nvPr/>
        </p:nvCxnSpPr>
        <p:spPr>
          <a:xfrm>
            <a:off x="2580868" y="3453912"/>
            <a:ext cx="156658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AF56CC5E-3DE0-49D6-AA2F-94DDED6103B3}"/>
              </a:ext>
            </a:extLst>
          </p:cNvPr>
          <p:cNvSpPr>
            <a:spLocks/>
          </p:cNvSpPr>
          <p:nvPr/>
        </p:nvSpPr>
        <p:spPr bwMode="auto">
          <a:xfrm rot="8007179">
            <a:off x="1527023" y="4557624"/>
            <a:ext cx="1544928" cy="1046544"/>
          </a:xfrm>
          <a:custGeom>
            <a:avLst/>
            <a:gdLst>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27463 w 1616599"/>
              <a:gd name="connsiteY20" fmla="*/ 1005847 h 1072488"/>
              <a:gd name="connsiteX21" fmla="*/ 740542 w 1616599"/>
              <a:gd name="connsiteY21" fmla="*/ 1005847 h 1072488"/>
              <a:gd name="connsiteX22" fmla="*/ 740542 w 1616599"/>
              <a:gd name="connsiteY22" fmla="*/ 1013866 h 1072488"/>
              <a:gd name="connsiteX23" fmla="*/ 734110 w 1616599"/>
              <a:gd name="connsiteY23" fmla="*/ 1004136 h 1072488"/>
              <a:gd name="connsiteX24" fmla="*/ 724128 w 1616599"/>
              <a:gd name="connsiteY24" fmla="*/ 999229 h 1072488"/>
              <a:gd name="connsiteX25" fmla="*/ 714146 w 1616599"/>
              <a:gd name="connsiteY25" fmla="*/ 995846 h 1072488"/>
              <a:gd name="connsiteX26" fmla="*/ 705687 w 1616599"/>
              <a:gd name="connsiteY26" fmla="*/ 994154 h 1072488"/>
              <a:gd name="connsiteX27" fmla="*/ 613986 w 1616599"/>
              <a:gd name="connsiteY27" fmla="*/ 1004136 h 1072488"/>
              <a:gd name="connsiteX28" fmla="*/ 525501 w 1616599"/>
              <a:gd name="connsiteY28" fmla="*/ 1020886 h 1072488"/>
              <a:gd name="connsiteX29" fmla="*/ 438876 w 1616599"/>
              <a:gd name="connsiteY29" fmla="*/ 1042542 h 1072488"/>
              <a:gd name="connsiteX30" fmla="*/ 353774 w 1616599"/>
              <a:gd name="connsiteY30" fmla="*/ 1070966 h 1072488"/>
              <a:gd name="connsiteX31" fmla="*/ 0 w 1616599"/>
              <a:gd name="connsiteY31" fmla="*/ 143472 h 1072488"/>
              <a:gd name="connsiteX32" fmla="*/ 133490 w 1616599"/>
              <a:gd name="connsiteY32" fmla="*/ 96776 h 1072488"/>
              <a:gd name="connsiteX33" fmla="*/ 272056 w 1616599"/>
              <a:gd name="connsiteY33" fmla="*/ 60062 h 1072488"/>
              <a:gd name="connsiteX34" fmla="*/ 412144 w 1616599"/>
              <a:gd name="connsiteY34" fmla="*/ 31808 h 1072488"/>
              <a:gd name="connsiteX35" fmla="*/ 557308 w 1616599"/>
              <a:gd name="connsiteY35" fmla="*/ 11674 h 1072488"/>
              <a:gd name="connsiteX36" fmla="*/ 703995 w 1616599"/>
              <a:gd name="connsiteY36"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40542 w 1616599"/>
              <a:gd name="connsiteY22" fmla="*/ 1013866 h 1072488"/>
              <a:gd name="connsiteX23" fmla="*/ 734110 w 1616599"/>
              <a:gd name="connsiteY23" fmla="*/ 1004136 h 1072488"/>
              <a:gd name="connsiteX24" fmla="*/ 724128 w 1616599"/>
              <a:gd name="connsiteY24" fmla="*/ 999229 h 1072488"/>
              <a:gd name="connsiteX25" fmla="*/ 714146 w 1616599"/>
              <a:gd name="connsiteY25" fmla="*/ 995846 h 1072488"/>
              <a:gd name="connsiteX26" fmla="*/ 705687 w 1616599"/>
              <a:gd name="connsiteY26" fmla="*/ 994154 h 1072488"/>
              <a:gd name="connsiteX27" fmla="*/ 613986 w 1616599"/>
              <a:gd name="connsiteY27" fmla="*/ 1004136 h 1072488"/>
              <a:gd name="connsiteX28" fmla="*/ 525501 w 1616599"/>
              <a:gd name="connsiteY28" fmla="*/ 1020886 h 1072488"/>
              <a:gd name="connsiteX29" fmla="*/ 438876 w 1616599"/>
              <a:gd name="connsiteY29" fmla="*/ 1042542 h 1072488"/>
              <a:gd name="connsiteX30" fmla="*/ 353774 w 1616599"/>
              <a:gd name="connsiteY30" fmla="*/ 1070966 h 1072488"/>
              <a:gd name="connsiteX31" fmla="*/ 0 w 1616599"/>
              <a:gd name="connsiteY31" fmla="*/ 143472 h 1072488"/>
              <a:gd name="connsiteX32" fmla="*/ 133490 w 1616599"/>
              <a:gd name="connsiteY32" fmla="*/ 96776 h 1072488"/>
              <a:gd name="connsiteX33" fmla="*/ 272056 w 1616599"/>
              <a:gd name="connsiteY33" fmla="*/ 60062 h 1072488"/>
              <a:gd name="connsiteX34" fmla="*/ 412144 w 1616599"/>
              <a:gd name="connsiteY34" fmla="*/ 31808 h 1072488"/>
              <a:gd name="connsiteX35" fmla="*/ 557308 w 1616599"/>
              <a:gd name="connsiteY35" fmla="*/ 11674 h 1072488"/>
              <a:gd name="connsiteX36" fmla="*/ 703995 w 1616599"/>
              <a:gd name="connsiteY36"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34110 w 1616599"/>
              <a:gd name="connsiteY22" fmla="*/ 1004136 h 1072488"/>
              <a:gd name="connsiteX23" fmla="*/ 724128 w 1616599"/>
              <a:gd name="connsiteY23" fmla="*/ 999229 h 1072488"/>
              <a:gd name="connsiteX24" fmla="*/ 714146 w 1616599"/>
              <a:gd name="connsiteY24" fmla="*/ 995846 h 1072488"/>
              <a:gd name="connsiteX25" fmla="*/ 705687 w 1616599"/>
              <a:gd name="connsiteY25" fmla="*/ 994154 h 1072488"/>
              <a:gd name="connsiteX26" fmla="*/ 613986 w 1616599"/>
              <a:gd name="connsiteY26" fmla="*/ 1004136 h 1072488"/>
              <a:gd name="connsiteX27" fmla="*/ 525501 w 1616599"/>
              <a:gd name="connsiteY27" fmla="*/ 1020886 h 1072488"/>
              <a:gd name="connsiteX28" fmla="*/ 438876 w 1616599"/>
              <a:gd name="connsiteY28" fmla="*/ 1042542 h 1072488"/>
              <a:gd name="connsiteX29" fmla="*/ 353774 w 1616599"/>
              <a:gd name="connsiteY29" fmla="*/ 1070966 h 1072488"/>
              <a:gd name="connsiteX30" fmla="*/ 0 w 1616599"/>
              <a:gd name="connsiteY30" fmla="*/ 143472 h 1072488"/>
              <a:gd name="connsiteX31" fmla="*/ 133490 w 1616599"/>
              <a:gd name="connsiteY31" fmla="*/ 96776 h 1072488"/>
              <a:gd name="connsiteX32" fmla="*/ 272056 w 1616599"/>
              <a:gd name="connsiteY32" fmla="*/ 60062 h 1072488"/>
              <a:gd name="connsiteX33" fmla="*/ 412144 w 1616599"/>
              <a:gd name="connsiteY33" fmla="*/ 31808 h 1072488"/>
              <a:gd name="connsiteX34" fmla="*/ 557308 w 1616599"/>
              <a:gd name="connsiteY34" fmla="*/ 11674 h 1072488"/>
              <a:gd name="connsiteX35" fmla="*/ 703995 w 1616599"/>
              <a:gd name="connsiteY35"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24128 w 1616599"/>
              <a:gd name="connsiteY22" fmla="*/ 999229 h 1072488"/>
              <a:gd name="connsiteX23" fmla="*/ 714146 w 1616599"/>
              <a:gd name="connsiteY23" fmla="*/ 995846 h 1072488"/>
              <a:gd name="connsiteX24" fmla="*/ 705687 w 1616599"/>
              <a:gd name="connsiteY24" fmla="*/ 994154 h 1072488"/>
              <a:gd name="connsiteX25" fmla="*/ 613986 w 1616599"/>
              <a:gd name="connsiteY25" fmla="*/ 1004136 h 1072488"/>
              <a:gd name="connsiteX26" fmla="*/ 525501 w 1616599"/>
              <a:gd name="connsiteY26" fmla="*/ 1020886 h 1072488"/>
              <a:gd name="connsiteX27" fmla="*/ 438876 w 1616599"/>
              <a:gd name="connsiteY27" fmla="*/ 1042542 h 1072488"/>
              <a:gd name="connsiteX28" fmla="*/ 353774 w 1616599"/>
              <a:gd name="connsiteY28" fmla="*/ 1070966 h 1072488"/>
              <a:gd name="connsiteX29" fmla="*/ 0 w 1616599"/>
              <a:gd name="connsiteY29" fmla="*/ 143472 h 1072488"/>
              <a:gd name="connsiteX30" fmla="*/ 133490 w 1616599"/>
              <a:gd name="connsiteY30" fmla="*/ 96776 h 1072488"/>
              <a:gd name="connsiteX31" fmla="*/ 272056 w 1616599"/>
              <a:gd name="connsiteY31" fmla="*/ 60062 h 1072488"/>
              <a:gd name="connsiteX32" fmla="*/ 412144 w 1616599"/>
              <a:gd name="connsiteY32" fmla="*/ 31808 h 1072488"/>
              <a:gd name="connsiteX33" fmla="*/ 557308 w 1616599"/>
              <a:gd name="connsiteY33" fmla="*/ 11674 h 1072488"/>
              <a:gd name="connsiteX34" fmla="*/ 703995 w 1616599"/>
              <a:gd name="connsiteY34"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24128 w 1616599"/>
              <a:gd name="connsiteY21" fmla="*/ 999229 h 1072488"/>
              <a:gd name="connsiteX22" fmla="*/ 714146 w 1616599"/>
              <a:gd name="connsiteY22" fmla="*/ 995846 h 1072488"/>
              <a:gd name="connsiteX23" fmla="*/ 705687 w 1616599"/>
              <a:gd name="connsiteY23" fmla="*/ 994154 h 1072488"/>
              <a:gd name="connsiteX24" fmla="*/ 613986 w 1616599"/>
              <a:gd name="connsiteY24" fmla="*/ 1004136 h 1072488"/>
              <a:gd name="connsiteX25" fmla="*/ 525501 w 1616599"/>
              <a:gd name="connsiteY25" fmla="*/ 1020886 h 1072488"/>
              <a:gd name="connsiteX26" fmla="*/ 438876 w 1616599"/>
              <a:gd name="connsiteY26" fmla="*/ 1042542 h 1072488"/>
              <a:gd name="connsiteX27" fmla="*/ 353774 w 1616599"/>
              <a:gd name="connsiteY27" fmla="*/ 1070966 h 1072488"/>
              <a:gd name="connsiteX28" fmla="*/ 0 w 1616599"/>
              <a:gd name="connsiteY28" fmla="*/ 143472 h 1072488"/>
              <a:gd name="connsiteX29" fmla="*/ 133490 w 1616599"/>
              <a:gd name="connsiteY29" fmla="*/ 96776 h 1072488"/>
              <a:gd name="connsiteX30" fmla="*/ 272056 w 1616599"/>
              <a:gd name="connsiteY30" fmla="*/ 60062 h 1072488"/>
              <a:gd name="connsiteX31" fmla="*/ 412144 w 1616599"/>
              <a:gd name="connsiteY31" fmla="*/ 31808 h 1072488"/>
              <a:gd name="connsiteX32" fmla="*/ 557308 w 1616599"/>
              <a:gd name="connsiteY32" fmla="*/ 11674 h 1072488"/>
              <a:gd name="connsiteX33" fmla="*/ 703995 w 1616599"/>
              <a:gd name="connsiteY33"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14146 w 1616599"/>
              <a:gd name="connsiteY21" fmla="*/ 995846 h 1072488"/>
              <a:gd name="connsiteX22" fmla="*/ 705687 w 1616599"/>
              <a:gd name="connsiteY22" fmla="*/ 994154 h 1072488"/>
              <a:gd name="connsiteX23" fmla="*/ 613986 w 1616599"/>
              <a:gd name="connsiteY23" fmla="*/ 1004136 h 1072488"/>
              <a:gd name="connsiteX24" fmla="*/ 525501 w 1616599"/>
              <a:gd name="connsiteY24" fmla="*/ 1020886 h 1072488"/>
              <a:gd name="connsiteX25" fmla="*/ 438876 w 1616599"/>
              <a:gd name="connsiteY25" fmla="*/ 1042542 h 1072488"/>
              <a:gd name="connsiteX26" fmla="*/ 353774 w 1616599"/>
              <a:gd name="connsiteY26" fmla="*/ 1070966 h 1072488"/>
              <a:gd name="connsiteX27" fmla="*/ 0 w 1616599"/>
              <a:gd name="connsiteY27" fmla="*/ 143472 h 1072488"/>
              <a:gd name="connsiteX28" fmla="*/ 133490 w 1616599"/>
              <a:gd name="connsiteY28" fmla="*/ 96776 h 1072488"/>
              <a:gd name="connsiteX29" fmla="*/ 272056 w 1616599"/>
              <a:gd name="connsiteY29" fmla="*/ 60062 h 1072488"/>
              <a:gd name="connsiteX30" fmla="*/ 412144 w 1616599"/>
              <a:gd name="connsiteY30" fmla="*/ 31808 h 1072488"/>
              <a:gd name="connsiteX31" fmla="*/ 557308 w 1616599"/>
              <a:gd name="connsiteY31" fmla="*/ 11674 h 1072488"/>
              <a:gd name="connsiteX32" fmla="*/ 703995 w 1616599"/>
              <a:gd name="connsiteY32"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714146 w 1616599"/>
              <a:gd name="connsiteY20" fmla="*/ 995846 h 1072488"/>
              <a:gd name="connsiteX21" fmla="*/ 705687 w 1616599"/>
              <a:gd name="connsiteY21" fmla="*/ 994154 h 1072488"/>
              <a:gd name="connsiteX22" fmla="*/ 613986 w 1616599"/>
              <a:gd name="connsiteY22" fmla="*/ 1004136 h 1072488"/>
              <a:gd name="connsiteX23" fmla="*/ 525501 w 1616599"/>
              <a:gd name="connsiteY23" fmla="*/ 1020886 h 1072488"/>
              <a:gd name="connsiteX24" fmla="*/ 438876 w 1616599"/>
              <a:gd name="connsiteY24" fmla="*/ 1042542 h 1072488"/>
              <a:gd name="connsiteX25" fmla="*/ 353774 w 1616599"/>
              <a:gd name="connsiteY25" fmla="*/ 1070966 h 1072488"/>
              <a:gd name="connsiteX26" fmla="*/ 0 w 1616599"/>
              <a:gd name="connsiteY26" fmla="*/ 143472 h 1072488"/>
              <a:gd name="connsiteX27" fmla="*/ 133490 w 1616599"/>
              <a:gd name="connsiteY27" fmla="*/ 96776 h 1072488"/>
              <a:gd name="connsiteX28" fmla="*/ 272056 w 1616599"/>
              <a:gd name="connsiteY28" fmla="*/ 60062 h 1072488"/>
              <a:gd name="connsiteX29" fmla="*/ 412144 w 1616599"/>
              <a:gd name="connsiteY29" fmla="*/ 31808 h 1072488"/>
              <a:gd name="connsiteX30" fmla="*/ 557308 w 1616599"/>
              <a:gd name="connsiteY30" fmla="*/ 11674 h 1072488"/>
              <a:gd name="connsiteX31" fmla="*/ 703995 w 1616599"/>
              <a:gd name="connsiteY31"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714146 w 1616599"/>
              <a:gd name="connsiteY19" fmla="*/ 995846 h 1072488"/>
              <a:gd name="connsiteX20" fmla="*/ 705687 w 1616599"/>
              <a:gd name="connsiteY20" fmla="*/ 994154 h 1072488"/>
              <a:gd name="connsiteX21" fmla="*/ 613986 w 1616599"/>
              <a:gd name="connsiteY21" fmla="*/ 1004136 h 1072488"/>
              <a:gd name="connsiteX22" fmla="*/ 525501 w 1616599"/>
              <a:gd name="connsiteY22" fmla="*/ 1020886 h 1072488"/>
              <a:gd name="connsiteX23" fmla="*/ 438876 w 1616599"/>
              <a:gd name="connsiteY23" fmla="*/ 1042542 h 1072488"/>
              <a:gd name="connsiteX24" fmla="*/ 353774 w 1616599"/>
              <a:gd name="connsiteY24" fmla="*/ 1070966 h 1072488"/>
              <a:gd name="connsiteX25" fmla="*/ 0 w 1616599"/>
              <a:gd name="connsiteY25" fmla="*/ 143472 h 1072488"/>
              <a:gd name="connsiteX26" fmla="*/ 133490 w 1616599"/>
              <a:gd name="connsiteY26" fmla="*/ 96776 h 1072488"/>
              <a:gd name="connsiteX27" fmla="*/ 272056 w 1616599"/>
              <a:gd name="connsiteY27" fmla="*/ 60062 h 1072488"/>
              <a:gd name="connsiteX28" fmla="*/ 412144 w 1616599"/>
              <a:gd name="connsiteY28" fmla="*/ 31808 h 1072488"/>
              <a:gd name="connsiteX29" fmla="*/ 557308 w 1616599"/>
              <a:gd name="connsiteY29" fmla="*/ 11674 h 1072488"/>
              <a:gd name="connsiteX30" fmla="*/ 703995 w 1616599"/>
              <a:gd name="connsiteY30"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714146 w 1616599"/>
              <a:gd name="connsiteY18" fmla="*/ 995846 h 1072488"/>
              <a:gd name="connsiteX19" fmla="*/ 705687 w 1616599"/>
              <a:gd name="connsiteY19" fmla="*/ 994154 h 1072488"/>
              <a:gd name="connsiteX20" fmla="*/ 613986 w 1616599"/>
              <a:gd name="connsiteY20" fmla="*/ 1004136 h 1072488"/>
              <a:gd name="connsiteX21" fmla="*/ 525501 w 1616599"/>
              <a:gd name="connsiteY21" fmla="*/ 1020886 h 1072488"/>
              <a:gd name="connsiteX22" fmla="*/ 438876 w 1616599"/>
              <a:gd name="connsiteY22" fmla="*/ 1042542 h 1072488"/>
              <a:gd name="connsiteX23" fmla="*/ 353774 w 1616599"/>
              <a:gd name="connsiteY23" fmla="*/ 1070966 h 1072488"/>
              <a:gd name="connsiteX24" fmla="*/ 0 w 1616599"/>
              <a:gd name="connsiteY24" fmla="*/ 143472 h 1072488"/>
              <a:gd name="connsiteX25" fmla="*/ 133490 w 1616599"/>
              <a:gd name="connsiteY25" fmla="*/ 96776 h 1072488"/>
              <a:gd name="connsiteX26" fmla="*/ 272056 w 1616599"/>
              <a:gd name="connsiteY26" fmla="*/ 60062 h 1072488"/>
              <a:gd name="connsiteX27" fmla="*/ 412144 w 1616599"/>
              <a:gd name="connsiteY27" fmla="*/ 31808 h 1072488"/>
              <a:gd name="connsiteX28" fmla="*/ 557308 w 1616599"/>
              <a:gd name="connsiteY28" fmla="*/ 11674 h 1072488"/>
              <a:gd name="connsiteX29" fmla="*/ 703995 w 1616599"/>
              <a:gd name="connsiteY29"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714146 w 1616599"/>
              <a:gd name="connsiteY17" fmla="*/ 995846 h 1072488"/>
              <a:gd name="connsiteX18" fmla="*/ 705687 w 1616599"/>
              <a:gd name="connsiteY18" fmla="*/ 994154 h 1072488"/>
              <a:gd name="connsiteX19" fmla="*/ 613986 w 1616599"/>
              <a:gd name="connsiteY19" fmla="*/ 1004136 h 1072488"/>
              <a:gd name="connsiteX20" fmla="*/ 525501 w 1616599"/>
              <a:gd name="connsiteY20" fmla="*/ 1020886 h 1072488"/>
              <a:gd name="connsiteX21" fmla="*/ 438876 w 1616599"/>
              <a:gd name="connsiteY21" fmla="*/ 1042542 h 1072488"/>
              <a:gd name="connsiteX22" fmla="*/ 353774 w 1616599"/>
              <a:gd name="connsiteY22" fmla="*/ 1070966 h 1072488"/>
              <a:gd name="connsiteX23" fmla="*/ 0 w 1616599"/>
              <a:gd name="connsiteY23" fmla="*/ 143472 h 1072488"/>
              <a:gd name="connsiteX24" fmla="*/ 133490 w 1616599"/>
              <a:gd name="connsiteY24" fmla="*/ 96776 h 1072488"/>
              <a:gd name="connsiteX25" fmla="*/ 272056 w 1616599"/>
              <a:gd name="connsiteY25" fmla="*/ 60062 h 1072488"/>
              <a:gd name="connsiteX26" fmla="*/ 412144 w 1616599"/>
              <a:gd name="connsiteY26" fmla="*/ 31808 h 1072488"/>
              <a:gd name="connsiteX27" fmla="*/ 557308 w 1616599"/>
              <a:gd name="connsiteY27" fmla="*/ 11674 h 1072488"/>
              <a:gd name="connsiteX28" fmla="*/ 703995 w 1616599"/>
              <a:gd name="connsiteY28"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714146 w 1616599"/>
              <a:gd name="connsiteY16" fmla="*/ 995846 h 1072488"/>
              <a:gd name="connsiteX17" fmla="*/ 705687 w 1616599"/>
              <a:gd name="connsiteY17" fmla="*/ 994154 h 1072488"/>
              <a:gd name="connsiteX18" fmla="*/ 613986 w 1616599"/>
              <a:gd name="connsiteY18" fmla="*/ 1004136 h 1072488"/>
              <a:gd name="connsiteX19" fmla="*/ 525501 w 1616599"/>
              <a:gd name="connsiteY19" fmla="*/ 1020886 h 1072488"/>
              <a:gd name="connsiteX20" fmla="*/ 438876 w 1616599"/>
              <a:gd name="connsiteY20" fmla="*/ 1042542 h 1072488"/>
              <a:gd name="connsiteX21" fmla="*/ 353774 w 1616599"/>
              <a:gd name="connsiteY21" fmla="*/ 1070966 h 1072488"/>
              <a:gd name="connsiteX22" fmla="*/ 0 w 1616599"/>
              <a:gd name="connsiteY22" fmla="*/ 143472 h 1072488"/>
              <a:gd name="connsiteX23" fmla="*/ 133490 w 1616599"/>
              <a:gd name="connsiteY23" fmla="*/ 96776 h 1072488"/>
              <a:gd name="connsiteX24" fmla="*/ 272056 w 1616599"/>
              <a:gd name="connsiteY24" fmla="*/ 60062 h 1072488"/>
              <a:gd name="connsiteX25" fmla="*/ 412144 w 1616599"/>
              <a:gd name="connsiteY25" fmla="*/ 31808 h 1072488"/>
              <a:gd name="connsiteX26" fmla="*/ 557308 w 1616599"/>
              <a:gd name="connsiteY26" fmla="*/ 11674 h 1072488"/>
              <a:gd name="connsiteX27" fmla="*/ 703995 w 1616599"/>
              <a:gd name="connsiteY27"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705687 w 1616599"/>
              <a:gd name="connsiteY16" fmla="*/ 994154 h 1072488"/>
              <a:gd name="connsiteX17" fmla="*/ 613986 w 1616599"/>
              <a:gd name="connsiteY17" fmla="*/ 1004136 h 1072488"/>
              <a:gd name="connsiteX18" fmla="*/ 525501 w 1616599"/>
              <a:gd name="connsiteY18" fmla="*/ 1020886 h 1072488"/>
              <a:gd name="connsiteX19" fmla="*/ 438876 w 1616599"/>
              <a:gd name="connsiteY19" fmla="*/ 1042542 h 1072488"/>
              <a:gd name="connsiteX20" fmla="*/ 353774 w 1616599"/>
              <a:gd name="connsiteY20" fmla="*/ 1070966 h 1072488"/>
              <a:gd name="connsiteX21" fmla="*/ 0 w 1616599"/>
              <a:gd name="connsiteY21" fmla="*/ 143472 h 1072488"/>
              <a:gd name="connsiteX22" fmla="*/ 133490 w 1616599"/>
              <a:gd name="connsiteY22" fmla="*/ 96776 h 1072488"/>
              <a:gd name="connsiteX23" fmla="*/ 272056 w 1616599"/>
              <a:gd name="connsiteY23" fmla="*/ 60062 h 1072488"/>
              <a:gd name="connsiteX24" fmla="*/ 412144 w 1616599"/>
              <a:gd name="connsiteY24" fmla="*/ 31808 h 1072488"/>
              <a:gd name="connsiteX25" fmla="*/ 557308 w 1616599"/>
              <a:gd name="connsiteY25" fmla="*/ 11674 h 1072488"/>
              <a:gd name="connsiteX26" fmla="*/ 703995 w 1616599"/>
              <a:gd name="connsiteY26" fmla="*/ 0 h 107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6599" h="1072488">
                <a:moveTo>
                  <a:pt x="703995" y="0"/>
                </a:moveTo>
                <a:lnTo>
                  <a:pt x="705687" y="0"/>
                </a:lnTo>
                <a:lnTo>
                  <a:pt x="864217" y="0"/>
                </a:lnTo>
                <a:lnTo>
                  <a:pt x="867600" y="0"/>
                </a:lnTo>
                <a:lnTo>
                  <a:pt x="869292" y="0"/>
                </a:lnTo>
                <a:lnTo>
                  <a:pt x="1001090" y="8460"/>
                </a:lnTo>
                <a:lnTo>
                  <a:pt x="1129505" y="23348"/>
                </a:lnTo>
                <a:lnTo>
                  <a:pt x="1254535" y="46696"/>
                </a:lnTo>
                <a:lnTo>
                  <a:pt x="1378043" y="76812"/>
                </a:lnTo>
                <a:lnTo>
                  <a:pt x="1499859" y="113526"/>
                </a:lnTo>
                <a:lnTo>
                  <a:pt x="1616599" y="155146"/>
                </a:lnTo>
                <a:lnTo>
                  <a:pt x="1231187" y="1072488"/>
                </a:lnTo>
                <a:lnTo>
                  <a:pt x="1144562" y="1042542"/>
                </a:lnTo>
                <a:lnTo>
                  <a:pt x="1052693" y="1019194"/>
                </a:lnTo>
                <a:lnTo>
                  <a:pt x="960993" y="1002444"/>
                </a:lnTo>
                <a:lnTo>
                  <a:pt x="865908" y="994154"/>
                </a:lnTo>
                <a:lnTo>
                  <a:pt x="705687" y="994154"/>
                </a:lnTo>
                <a:lnTo>
                  <a:pt x="613986" y="1004136"/>
                </a:lnTo>
                <a:lnTo>
                  <a:pt x="525501" y="1020886"/>
                </a:lnTo>
                <a:lnTo>
                  <a:pt x="438876" y="1042542"/>
                </a:lnTo>
                <a:lnTo>
                  <a:pt x="353774" y="1070966"/>
                </a:lnTo>
                <a:lnTo>
                  <a:pt x="0" y="143472"/>
                </a:lnTo>
                <a:lnTo>
                  <a:pt x="133490" y="96776"/>
                </a:lnTo>
                <a:lnTo>
                  <a:pt x="272056" y="60062"/>
                </a:lnTo>
                <a:lnTo>
                  <a:pt x="412144" y="31808"/>
                </a:lnTo>
                <a:lnTo>
                  <a:pt x="557308" y="11674"/>
                </a:lnTo>
                <a:lnTo>
                  <a:pt x="703995"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reeform: Shape 5">
            <a:extLst>
              <a:ext uri="{FF2B5EF4-FFF2-40B4-BE49-F238E27FC236}">
                <a16:creationId xmlns:a16="http://schemas.microsoft.com/office/drawing/2014/main" id="{4B6D05DF-5F32-410B-8EF4-EEBA65947A92}"/>
              </a:ext>
            </a:extLst>
          </p:cNvPr>
          <p:cNvSpPr>
            <a:spLocks/>
          </p:cNvSpPr>
          <p:nvPr/>
        </p:nvSpPr>
        <p:spPr bwMode="auto">
          <a:xfrm rot="5138405">
            <a:off x="2139553" y="2960751"/>
            <a:ext cx="1544928" cy="1046544"/>
          </a:xfrm>
          <a:custGeom>
            <a:avLst/>
            <a:gdLst>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27463 w 1616599"/>
              <a:gd name="connsiteY20" fmla="*/ 1005847 h 1072488"/>
              <a:gd name="connsiteX21" fmla="*/ 740542 w 1616599"/>
              <a:gd name="connsiteY21" fmla="*/ 1005847 h 1072488"/>
              <a:gd name="connsiteX22" fmla="*/ 740542 w 1616599"/>
              <a:gd name="connsiteY22" fmla="*/ 1013866 h 1072488"/>
              <a:gd name="connsiteX23" fmla="*/ 734110 w 1616599"/>
              <a:gd name="connsiteY23" fmla="*/ 1004136 h 1072488"/>
              <a:gd name="connsiteX24" fmla="*/ 724128 w 1616599"/>
              <a:gd name="connsiteY24" fmla="*/ 999229 h 1072488"/>
              <a:gd name="connsiteX25" fmla="*/ 714146 w 1616599"/>
              <a:gd name="connsiteY25" fmla="*/ 995846 h 1072488"/>
              <a:gd name="connsiteX26" fmla="*/ 705687 w 1616599"/>
              <a:gd name="connsiteY26" fmla="*/ 994154 h 1072488"/>
              <a:gd name="connsiteX27" fmla="*/ 613986 w 1616599"/>
              <a:gd name="connsiteY27" fmla="*/ 1004136 h 1072488"/>
              <a:gd name="connsiteX28" fmla="*/ 525501 w 1616599"/>
              <a:gd name="connsiteY28" fmla="*/ 1020886 h 1072488"/>
              <a:gd name="connsiteX29" fmla="*/ 438876 w 1616599"/>
              <a:gd name="connsiteY29" fmla="*/ 1042542 h 1072488"/>
              <a:gd name="connsiteX30" fmla="*/ 353774 w 1616599"/>
              <a:gd name="connsiteY30" fmla="*/ 1070966 h 1072488"/>
              <a:gd name="connsiteX31" fmla="*/ 0 w 1616599"/>
              <a:gd name="connsiteY31" fmla="*/ 143472 h 1072488"/>
              <a:gd name="connsiteX32" fmla="*/ 133490 w 1616599"/>
              <a:gd name="connsiteY32" fmla="*/ 96776 h 1072488"/>
              <a:gd name="connsiteX33" fmla="*/ 272056 w 1616599"/>
              <a:gd name="connsiteY33" fmla="*/ 60062 h 1072488"/>
              <a:gd name="connsiteX34" fmla="*/ 412144 w 1616599"/>
              <a:gd name="connsiteY34" fmla="*/ 31808 h 1072488"/>
              <a:gd name="connsiteX35" fmla="*/ 557308 w 1616599"/>
              <a:gd name="connsiteY35" fmla="*/ 11674 h 1072488"/>
              <a:gd name="connsiteX36" fmla="*/ 703995 w 1616599"/>
              <a:gd name="connsiteY36"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40542 w 1616599"/>
              <a:gd name="connsiteY22" fmla="*/ 1013866 h 1072488"/>
              <a:gd name="connsiteX23" fmla="*/ 734110 w 1616599"/>
              <a:gd name="connsiteY23" fmla="*/ 1004136 h 1072488"/>
              <a:gd name="connsiteX24" fmla="*/ 724128 w 1616599"/>
              <a:gd name="connsiteY24" fmla="*/ 999229 h 1072488"/>
              <a:gd name="connsiteX25" fmla="*/ 714146 w 1616599"/>
              <a:gd name="connsiteY25" fmla="*/ 995846 h 1072488"/>
              <a:gd name="connsiteX26" fmla="*/ 705687 w 1616599"/>
              <a:gd name="connsiteY26" fmla="*/ 994154 h 1072488"/>
              <a:gd name="connsiteX27" fmla="*/ 613986 w 1616599"/>
              <a:gd name="connsiteY27" fmla="*/ 1004136 h 1072488"/>
              <a:gd name="connsiteX28" fmla="*/ 525501 w 1616599"/>
              <a:gd name="connsiteY28" fmla="*/ 1020886 h 1072488"/>
              <a:gd name="connsiteX29" fmla="*/ 438876 w 1616599"/>
              <a:gd name="connsiteY29" fmla="*/ 1042542 h 1072488"/>
              <a:gd name="connsiteX30" fmla="*/ 353774 w 1616599"/>
              <a:gd name="connsiteY30" fmla="*/ 1070966 h 1072488"/>
              <a:gd name="connsiteX31" fmla="*/ 0 w 1616599"/>
              <a:gd name="connsiteY31" fmla="*/ 143472 h 1072488"/>
              <a:gd name="connsiteX32" fmla="*/ 133490 w 1616599"/>
              <a:gd name="connsiteY32" fmla="*/ 96776 h 1072488"/>
              <a:gd name="connsiteX33" fmla="*/ 272056 w 1616599"/>
              <a:gd name="connsiteY33" fmla="*/ 60062 h 1072488"/>
              <a:gd name="connsiteX34" fmla="*/ 412144 w 1616599"/>
              <a:gd name="connsiteY34" fmla="*/ 31808 h 1072488"/>
              <a:gd name="connsiteX35" fmla="*/ 557308 w 1616599"/>
              <a:gd name="connsiteY35" fmla="*/ 11674 h 1072488"/>
              <a:gd name="connsiteX36" fmla="*/ 703995 w 1616599"/>
              <a:gd name="connsiteY36"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34110 w 1616599"/>
              <a:gd name="connsiteY22" fmla="*/ 1004136 h 1072488"/>
              <a:gd name="connsiteX23" fmla="*/ 724128 w 1616599"/>
              <a:gd name="connsiteY23" fmla="*/ 999229 h 1072488"/>
              <a:gd name="connsiteX24" fmla="*/ 714146 w 1616599"/>
              <a:gd name="connsiteY24" fmla="*/ 995846 h 1072488"/>
              <a:gd name="connsiteX25" fmla="*/ 705687 w 1616599"/>
              <a:gd name="connsiteY25" fmla="*/ 994154 h 1072488"/>
              <a:gd name="connsiteX26" fmla="*/ 613986 w 1616599"/>
              <a:gd name="connsiteY26" fmla="*/ 1004136 h 1072488"/>
              <a:gd name="connsiteX27" fmla="*/ 525501 w 1616599"/>
              <a:gd name="connsiteY27" fmla="*/ 1020886 h 1072488"/>
              <a:gd name="connsiteX28" fmla="*/ 438876 w 1616599"/>
              <a:gd name="connsiteY28" fmla="*/ 1042542 h 1072488"/>
              <a:gd name="connsiteX29" fmla="*/ 353774 w 1616599"/>
              <a:gd name="connsiteY29" fmla="*/ 1070966 h 1072488"/>
              <a:gd name="connsiteX30" fmla="*/ 0 w 1616599"/>
              <a:gd name="connsiteY30" fmla="*/ 143472 h 1072488"/>
              <a:gd name="connsiteX31" fmla="*/ 133490 w 1616599"/>
              <a:gd name="connsiteY31" fmla="*/ 96776 h 1072488"/>
              <a:gd name="connsiteX32" fmla="*/ 272056 w 1616599"/>
              <a:gd name="connsiteY32" fmla="*/ 60062 h 1072488"/>
              <a:gd name="connsiteX33" fmla="*/ 412144 w 1616599"/>
              <a:gd name="connsiteY33" fmla="*/ 31808 h 1072488"/>
              <a:gd name="connsiteX34" fmla="*/ 557308 w 1616599"/>
              <a:gd name="connsiteY34" fmla="*/ 11674 h 1072488"/>
              <a:gd name="connsiteX35" fmla="*/ 703995 w 1616599"/>
              <a:gd name="connsiteY35"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24128 w 1616599"/>
              <a:gd name="connsiteY22" fmla="*/ 999229 h 1072488"/>
              <a:gd name="connsiteX23" fmla="*/ 714146 w 1616599"/>
              <a:gd name="connsiteY23" fmla="*/ 995846 h 1072488"/>
              <a:gd name="connsiteX24" fmla="*/ 705687 w 1616599"/>
              <a:gd name="connsiteY24" fmla="*/ 994154 h 1072488"/>
              <a:gd name="connsiteX25" fmla="*/ 613986 w 1616599"/>
              <a:gd name="connsiteY25" fmla="*/ 1004136 h 1072488"/>
              <a:gd name="connsiteX26" fmla="*/ 525501 w 1616599"/>
              <a:gd name="connsiteY26" fmla="*/ 1020886 h 1072488"/>
              <a:gd name="connsiteX27" fmla="*/ 438876 w 1616599"/>
              <a:gd name="connsiteY27" fmla="*/ 1042542 h 1072488"/>
              <a:gd name="connsiteX28" fmla="*/ 353774 w 1616599"/>
              <a:gd name="connsiteY28" fmla="*/ 1070966 h 1072488"/>
              <a:gd name="connsiteX29" fmla="*/ 0 w 1616599"/>
              <a:gd name="connsiteY29" fmla="*/ 143472 h 1072488"/>
              <a:gd name="connsiteX30" fmla="*/ 133490 w 1616599"/>
              <a:gd name="connsiteY30" fmla="*/ 96776 h 1072488"/>
              <a:gd name="connsiteX31" fmla="*/ 272056 w 1616599"/>
              <a:gd name="connsiteY31" fmla="*/ 60062 h 1072488"/>
              <a:gd name="connsiteX32" fmla="*/ 412144 w 1616599"/>
              <a:gd name="connsiteY32" fmla="*/ 31808 h 1072488"/>
              <a:gd name="connsiteX33" fmla="*/ 557308 w 1616599"/>
              <a:gd name="connsiteY33" fmla="*/ 11674 h 1072488"/>
              <a:gd name="connsiteX34" fmla="*/ 703995 w 1616599"/>
              <a:gd name="connsiteY34"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24128 w 1616599"/>
              <a:gd name="connsiteY21" fmla="*/ 999229 h 1072488"/>
              <a:gd name="connsiteX22" fmla="*/ 714146 w 1616599"/>
              <a:gd name="connsiteY22" fmla="*/ 995846 h 1072488"/>
              <a:gd name="connsiteX23" fmla="*/ 705687 w 1616599"/>
              <a:gd name="connsiteY23" fmla="*/ 994154 h 1072488"/>
              <a:gd name="connsiteX24" fmla="*/ 613986 w 1616599"/>
              <a:gd name="connsiteY24" fmla="*/ 1004136 h 1072488"/>
              <a:gd name="connsiteX25" fmla="*/ 525501 w 1616599"/>
              <a:gd name="connsiteY25" fmla="*/ 1020886 h 1072488"/>
              <a:gd name="connsiteX26" fmla="*/ 438876 w 1616599"/>
              <a:gd name="connsiteY26" fmla="*/ 1042542 h 1072488"/>
              <a:gd name="connsiteX27" fmla="*/ 353774 w 1616599"/>
              <a:gd name="connsiteY27" fmla="*/ 1070966 h 1072488"/>
              <a:gd name="connsiteX28" fmla="*/ 0 w 1616599"/>
              <a:gd name="connsiteY28" fmla="*/ 143472 h 1072488"/>
              <a:gd name="connsiteX29" fmla="*/ 133490 w 1616599"/>
              <a:gd name="connsiteY29" fmla="*/ 96776 h 1072488"/>
              <a:gd name="connsiteX30" fmla="*/ 272056 w 1616599"/>
              <a:gd name="connsiteY30" fmla="*/ 60062 h 1072488"/>
              <a:gd name="connsiteX31" fmla="*/ 412144 w 1616599"/>
              <a:gd name="connsiteY31" fmla="*/ 31808 h 1072488"/>
              <a:gd name="connsiteX32" fmla="*/ 557308 w 1616599"/>
              <a:gd name="connsiteY32" fmla="*/ 11674 h 1072488"/>
              <a:gd name="connsiteX33" fmla="*/ 703995 w 1616599"/>
              <a:gd name="connsiteY33"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14146 w 1616599"/>
              <a:gd name="connsiteY21" fmla="*/ 995846 h 1072488"/>
              <a:gd name="connsiteX22" fmla="*/ 705687 w 1616599"/>
              <a:gd name="connsiteY22" fmla="*/ 994154 h 1072488"/>
              <a:gd name="connsiteX23" fmla="*/ 613986 w 1616599"/>
              <a:gd name="connsiteY23" fmla="*/ 1004136 h 1072488"/>
              <a:gd name="connsiteX24" fmla="*/ 525501 w 1616599"/>
              <a:gd name="connsiteY24" fmla="*/ 1020886 h 1072488"/>
              <a:gd name="connsiteX25" fmla="*/ 438876 w 1616599"/>
              <a:gd name="connsiteY25" fmla="*/ 1042542 h 1072488"/>
              <a:gd name="connsiteX26" fmla="*/ 353774 w 1616599"/>
              <a:gd name="connsiteY26" fmla="*/ 1070966 h 1072488"/>
              <a:gd name="connsiteX27" fmla="*/ 0 w 1616599"/>
              <a:gd name="connsiteY27" fmla="*/ 143472 h 1072488"/>
              <a:gd name="connsiteX28" fmla="*/ 133490 w 1616599"/>
              <a:gd name="connsiteY28" fmla="*/ 96776 h 1072488"/>
              <a:gd name="connsiteX29" fmla="*/ 272056 w 1616599"/>
              <a:gd name="connsiteY29" fmla="*/ 60062 h 1072488"/>
              <a:gd name="connsiteX30" fmla="*/ 412144 w 1616599"/>
              <a:gd name="connsiteY30" fmla="*/ 31808 h 1072488"/>
              <a:gd name="connsiteX31" fmla="*/ 557308 w 1616599"/>
              <a:gd name="connsiteY31" fmla="*/ 11674 h 1072488"/>
              <a:gd name="connsiteX32" fmla="*/ 703995 w 1616599"/>
              <a:gd name="connsiteY32"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714146 w 1616599"/>
              <a:gd name="connsiteY20" fmla="*/ 995846 h 1072488"/>
              <a:gd name="connsiteX21" fmla="*/ 705687 w 1616599"/>
              <a:gd name="connsiteY21" fmla="*/ 994154 h 1072488"/>
              <a:gd name="connsiteX22" fmla="*/ 613986 w 1616599"/>
              <a:gd name="connsiteY22" fmla="*/ 1004136 h 1072488"/>
              <a:gd name="connsiteX23" fmla="*/ 525501 w 1616599"/>
              <a:gd name="connsiteY23" fmla="*/ 1020886 h 1072488"/>
              <a:gd name="connsiteX24" fmla="*/ 438876 w 1616599"/>
              <a:gd name="connsiteY24" fmla="*/ 1042542 h 1072488"/>
              <a:gd name="connsiteX25" fmla="*/ 353774 w 1616599"/>
              <a:gd name="connsiteY25" fmla="*/ 1070966 h 1072488"/>
              <a:gd name="connsiteX26" fmla="*/ 0 w 1616599"/>
              <a:gd name="connsiteY26" fmla="*/ 143472 h 1072488"/>
              <a:gd name="connsiteX27" fmla="*/ 133490 w 1616599"/>
              <a:gd name="connsiteY27" fmla="*/ 96776 h 1072488"/>
              <a:gd name="connsiteX28" fmla="*/ 272056 w 1616599"/>
              <a:gd name="connsiteY28" fmla="*/ 60062 h 1072488"/>
              <a:gd name="connsiteX29" fmla="*/ 412144 w 1616599"/>
              <a:gd name="connsiteY29" fmla="*/ 31808 h 1072488"/>
              <a:gd name="connsiteX30" fmla="*/ 557308 w 1616599"/>
              <a:gd name="connsiteY30" fmla="*/ 11674 h 1072488"/>
              <a:gd name="connsiteX31" fmla="*/ 703995 w 1616599"/>
              <a:gd name="connsiteY31"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714146 w 1616599"/>
              <a:gd name="connsiteY19" fmla="*/ 995846 h 1072488"/>
              <a:gd name="connsiteX20" fmla="*/ 705687 w 1616599"/>
              <a:gd name="connsiteY20" fmla="*/ 994154 h 1072488"/>
              <a:gd name="connsiteX21" fmla="*/ 613986 w 1616599"/>
              <a:gd name="connsiteY21" fmla="*/ 1004136 h 1072488"/>
              <a:gd name="connsiteX22" fmla="*/ 525501 w 1616599"/>
              <a:gd name="connsiteY22" fmla="*/ 1020886 h 1072488"/>
              <a:gd name="connsiteX23" fmla="*/ 438876 w 1616599"/>
              <a:gd name="connsiteY23" fmla="*/ 1042542 h 1072488"/>
              <a:gd name="connsiteX24" fmla="*/ 353774 w 1616599"/>
              <a:gd name="connsiteY24" fmla="*/ 1070966 h 1072488"/>
              <a:gd name="connsiteX25" fmla="*/ 0 w 1616599"/>
              <a:gd name="connsiteY25" fmla="*/ 143472 h 1072488"/>
              <a:gd name="connsiteX26" fmla="*/ 133490 w 1616599"/>
              <a:gd name="connsiteY26" fmla="*/ 96776 h 1072488"/>
              <a:gd name="connsiteX27" fmla="*/ 272056 w 1616599"/>
              <a:gd name="connsiteY27" fmla="*/ 60062 h 1072488"/>
              <a:gd name="connsiteX28" fmla="*/ 412144 w 1616599"/>
              <a:gd name="connsiteY28" fmla="*/ 31808 h 1072488"/>
              <a:gd name="connsiteX29" fmla="*/ 557308 w 1616599"/>
              <a:gd name="connsiteY29" fmla="*/ 11674 h 1072488"/>
              <a:gd name="connsiteX30" fmla="*/ 703995 w 1616599"/>
              <a:gd name="connsiteY30"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714146 w 1616599"/>
              <a:gd name="connsiteY18" fmla="*/ 995846 h 1072488"/>
              <a:gd name="connsiteX19" fmla="*/ 705687 w 1616599"/>
              <a:gd name="connsiteY19" fmla="*/ 994154 h 1072488"/>
              <a:gd name="connsiteX20" fmla="*/ 613986 w 1616599"/>
              <a:gd name="connsiteY20" fmla="*/ 1004136 h 1072488"/>
              <a:gd name="connsiteX21" fmla="*/ 525501 w 1616599"/>
              <a:gd name="connsiteY21" fmla="*/ 1020886 h 1072488"/>
              <a:gd name="connsiteX22" fmla="*/ 438876 w 1616599"/>
              <a:gd name="connsiteY22" fmla="*/ 1042542 h 1072488"/>
              <a:gd name="connsiteX23" fmla="*/ 353774 w 1616599"/>
              <a:gd name="connsiteY23" fmla="*/ 1070966 h 1072488"/>
              <a:gd name="connsiteX24" fmla="*/ 0 w 1616599"/>
              <a:gd name="connsiteY24" fmla="*/ 143472 h 1072488"/>
              <a:gd name="connsiteX25" fmla="*/ 133490 w 1616599"/>
              <a:gd name="connsiteY25" fmla="*/ 96776 h 1072488"/>
              <a:gd name="connsiteX26" fmla="*/ 272056 w 1616599"/>
              <a:gd name="connsiteY26" fmla="*/ 60062 h 1072488"/>
              <a:gd name="connsiteX27" fmla="*/ 412144 w 1616599"/>
              <a:gd name="connsiteY27" fmla="*/ 31808 h 1072488"/>
              <a:gd name="connsiteX28" fmla="*/ 557308 w 1616599"/>
              <a:gd name="connsiteY28" fmla="*/ 11674 h 1072488"/>
              <a:gd name="connsiteX29" fmla="*/ 703995 w 1616599"/>
              <a:gd name="connsiteY29"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714146 w 1616599"/>
              <a:gd name="connsiteY17" fmla="*/ 995846 h 1072488"/>
              <a:gd name="connsiteX18" fmla="*/ 705687 w 1616599"/>
              <a:gd name="connsiteY18" fmla="*/ 994154 h 1072488"/>
              <a:gd name="connsiteX19" fmla="*/ 613986 w 1616599"/>
              <a:gd name="connsiteY19" fmla="*/ 1004136 h 1072488"/>
              <a:gd name="connsiteX20" fmla="*/ 525501 w 1616599"/>
              <a:gd name="connsiteY20" fmla="*/ 1020886 h 1072488"/>
              <a:gd name="connsiteX21" fmla="*/ 438876 w 1616599"/>
              <a:gd name="connsiteY21" fmla="*/ 1042542 h 1072488"/>
              <a:gd name="connsiteX22" fmla="*/ 353774 w 1616599"/>
              <a:gd name="connsiteY22" fmla="*/ 1070966 h 1072488"/>
              <a:gd name="connsiteX23" fmla="*/ 0 w 1616599"/>
              <a:gd name="connsiteY23" fmla="*/ 143472 h 1072488"/>
              <a:gd name="connsiteX24" fmla="*/ 133490 w 1616599"/>
              <a:gd name="connsiteY24" fmla="*/ 96776 h 1072488"/>
              <a:gd name="connsiteX25" fmla="*/ 272056 w 1616599"/>
              <a:gd name="connsiteY25" fmla="*/ 60062 h 1072488"/>
              <a:gd name="connsiteX26" fmla="*/ 412144 w 1616599"/>
              <a:gd name="connsiteY26" fmla="*/ 31808 h 1072488"/>
              <a:gd name="connsiteX27" fmla="*/ 557308 w 1616599"/>
              <a:gd name="connsiteY27" fmla="*/ 11674 h 1072488"/>
              <a:gd name="connsiteX28" fmla="*/ 703995 w 1616599"/>
              <a:gd name="connsiteY28"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714146 w 1616599"/>
              <a:gd name="connsiteY16" fmla="*/ 995846 h 1072488"/>
              <a:gd name="connsiteX17" fmla="*/ 705687 w 1616599"/>
              <a:gd name="connsiteY17" fmla="*/ 994154 h 1072488"/>
              <a:gd name="connsiteX18" fmla="*/ 613986 w 1616599"/>
              <a:gd name="connsiteY18" fmla="*/ 1004136 h 1072488"/>
              <a:gd name="connsiteX19" fmla="*/ 525501 w 1616599"/>
              <a:gd name="connsiteY19" fmla="*/ 1020886 h 1072488"/>
              <a:gd name="connsiteX20" fmla="*/ 438876 w 1616599"/>
              <a:gd name="connsiteY20" fmla="*/ 1042542 h 1072488"/>
              <a:gd name="connsiteX21" fmla="*/ 353774 w 1616599"/>
              <a:gd name="connsiteY21" fmla="*/ 1070966 h 1072488"/>
              <a:gd name="connsiteX22" fmla="*/ 0 w 1616599"/>
              <a:gd name="connsiteY22" fmla="*/ 143472 h 1072488"/>
              <a:gd name="connsiteX23" fmla="*/ 133490 w 1616599"/>
              <a:gd name="connsiteY23" fmla="*/ 96776 h 1072488"/>
              <a:gd name="connsiteX24" fmla="*/ 272056 w 1616599"/>
              <a:gd name="connsiteY24" fmla="*/ 60062 h 1072488"/>
              <a:gd name="connsiteX25" fmla="*/ 412144 w 1616599"/>
              <a:gd name="connsiteY25" fmla="*/ 31808 h 1072488"/>
              <a:gd name="connsiteX26" fmla="*/ 557308 w 1616599"/>
              <a:gd name="connsiteY26" fmla="*/ 11674 h 1072488"/>
              <a:gd name="connsiteX27" fmla="*/ 703995 w 1616599"/>
              <a:gd name="connsiteY27"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705687 w 1616599"/>
              <a:gd name="connsiteY16" fmla="*/ 994154 h 1072488"/>
              <a:gd name="connsiteX17" fmla="*/ 613986 w 1616599"/>
              <a:gd name="connsiteY17" fmla="*/ 1004136 h 1072488"/>
              <a:gd name="connsiteX18" fmla="*/ 525501 w 1616599"/>
              <a:gd name="connsiteY18" fmla="*/ 1020886 h 1072488"/>
              <a:gd name="connsiteX19" fmla="*/ 438876 w 1616599"/>
              <a:gd name="connsiteY19" fmla="*/ 1042542 h 1072488"/>
              <a:gd name="connsiteX20" fmla="*/ 353774 w 1616599"/>
              <a:gd name="connsiteY20" fmla="*/ 1070966 h 1072488"/>
              <a:gd name="connsiteX21" fmla="*/ 0 w 1616599"/>
              <a:gd name="connsiteY21" fmla="*/ 143472 h 1072488"/>
              <a:gd name="connsiteX22" fmla="*/ 133490 w 1616599"/>
              <a:gd name="connsiteY22" fmla="*/ 96776 h 1072488"/>
              <a:gd name="connsiteX23" fmla="*/ 272056 w 1616599"/>
              <a:gd name="connsiteY23" fmla="*/ 60062 h 1072488"/>
              <a:gd name="connsiteX24" fmla="*/ 412144 w 1616599"/>
              <a:gd name="connsiteY24" fmla="*/ 31808 h 1072488"/>
              <a:gd name="connsiteX25" fmla="*/ 557308 w 1616599"/>
              <a:gd name="connsiteY25" fmla="*/ 11674 h 1072488"/>
              <a:gd name="connsiteX26" fmla="*/ 703995 w 1616599"/>
              <a:gd name="connsiteY26" fmla="*/ 0 h 107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6599" h="1072488">
                <a:moveTo>
                  <a:pt x="703995" y="0"/>
                </a:moveTo>
                <a:lnTo>
                  <a:pt x="705687" y="0"/>
                </a:lnTo>
                <a:lnTo>
                  <a:pt x="864217" y="0"/>
                </a:lnTo>
                <a:lnTo>
                  <a:pt x="867600" y="0"/>
                </a:lnTo>
                <a:lnTo>
                  <a:pt x="869292" y="0"/>
                </a:lnTo>
                <a:lnTo>
                  <a:pt x="1001090" y="8460"/>
                </a:lnTo>
                <a:lnTo>
                  <a:pt x="1129505" y="23348"/>
                </a:lnTo>
                <a:lnTo>
                  <a:pt x="1254535" y="46696"/>
                </a:lnTo>
                <a:lnTo>
                  <a:pt x="1378043" y="76812"/>
                </a:lnTo>
                <a:lnTo>
                  <a:pt x="1499859" y="113526"/>
                </a:lnTo>
                <a:lnTo>
                  <a:pt x="1616599" y="155146"/>
                </a:lnTo>
                <a:lnTo>
                  <a:pt x="1231187" y="1072488"/>
                </a:lnTo>
                <a:lnTo>
                  <a:pt x="1144562" y="1042542"/>
                </a:lnTo>
                <a:lnTo>
                  <a:pt x="1052693" y="1019194"/>
                </a:lnTo>
                <a:lnTo>
                  <a:pt x="960993" y="1002444"/>
                </a:lnTo>
                <a:lnTo>
                  <a:pt x="865908" y="994154"/>
                </a:lnTo>
                <a:lnTo>
                  <a:pt x="705687" y="994154"/>
                </a:lnTo>
                <a:lnTo>
                  <a:pt x="613986" y="1004136"/>
                </a:lnTo>
                <a:lnTo>
                  <a:pt x="525501" y="1020886"/>
                </a:lnTo>
                <a:lnTo>
                  <a:pt x="438876" y="1042542"/>
                </a:lnTo>
                <a:lnTo>
                  <a:pt x="353774" y="1070966"/>
                </a:lnTo>
                <a:lnTo>
                  <a:pt x="0" y="143472"/>
                </a:lnTo>
                <a:lnTo>
                  <a:pt x="133490" y="96776"/>
                </a:lnTo>
                <a:lnTo>
                  <a:pt x="272056" y="60062"/>
                </a:lnTo>
                <a:lnTo>
                  <a:pt x="412144" y="31808"/>
                </a:lnTo>
                <a:lnTo>
                  <a:pt x="557308" y="11674"/>
                </a:lnTo>
                <a:lnTo>
                  <a:pt x="703995" y="0"/>
                </a:lnTo>
                <a:close/>
              </a:path>
            </a:pathLst>
          </a:custGeom>
          <a:solidFill>
            <a:schemeClr val="accent3"/>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C06288F9-189E-4F6C-B15C-2B25E249BEED}"/>
              </a:ext>
            </a:extLst>
          </p:cNvPr>
          <p:cNvSpPr/>
          <p:nvPr/>
        </p:nvSpPr>
        <p:spPr>
          <a:xfrm rot="1175121">
            <a:off x="370296" y="2735564"/>
            <a:ext cx="1824707" cy="1787039"/>
          </a:xfrm>
          <a:prstGeom prst="ellipse">
            <a:avLst/>
          </a:pr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619B4201-F54B-46FB-8D9E-3FE73851FAEB}"/>
              </a:ext>
            </a:extLst>
          </p:cNvPr>
          <p:cNvSpPr>
            <a:spLocks/>
          </p:cNvSpPr>
          <p:nvPr/>
        </p:nvSpPr>
        <p:spPr bwMode="auto">
          <a:xfrm rot="1260371">
            <a:off x="1203239" y="1548759"/>
            <a:ext cx="1577492" cy="1024940"/>
          </a:xfrm>
          <a:custGeom>
            <a:avLst/>
            <a:gdLst>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27463 w 1616599"/>
              <a:gd name="connsiteY20" fmla="*/ 1005847 h 1072488"/>
              <a:gd name="connsiteX21" fmla="*/ 740542 w 1616599"/>
              <a:gd name="connsiteY21" fmla="*/ 1005847 h 1072488"/>
              <a:gd name="connsiteX22" fmla="*/ 740542 w 1616599"/>
              <a:gd name="connsiteY22" fmla="*/ 1013866 h 1072488"/>
              <a:gd name="connsiteX23" fmla="*/ 734110 w 1616599"/>
              <a:gd name="connsiteY23" fmla="*/ 1004136 h 1072488"/>
              <a:gd name="connsiteX24" fmla="*/ 724128 w 1616599"/>
              <a:gd name="connsiteY24" fmla="*/ 999229 h 1072488"/>
              <a:gd name="connsiteX25" fmla="*/ 714146 w 1616599"/>
              <a:gd name="connsiteY25" fmla="*/ 995846 h 1072488"/>
              <a:gd name="connsiteX26" fmla="*/ 705687 w 1616599"/>
              <a:gd name="connsiteY26" fmla="*/ 994154 h 1072488"/>
              <a:gd name="connsiteX27" fmla="*/ 613986 w 1616599"/>
              <a:gd name="connsiteY27" fmla="*/ 1004136 h 1072488"/>
              <a:gd name="connsiteX28" fmla="*/ 525501 w 1616599"/>
              <a:gd name="connsiteY28" fmla="*/ 1020886 h 1072488"/>
              <a:gd name="connsiteX29" fmla="*/ 438876 w 1616599"/>
              <a:gd name="connsiteY29" fmla="*/ 1042542 h 1072488"/>
              <a:gd name="connsiteX30" fmla="*/ 353774 w 1616599"/>
              <a:gd name="connsiteY30" fmla="*/ 1070966 h 1072488"/>
              <a:gd name="connsiteX31" fmla="*/ 0 w 1616599"/>
              <a:gd name="connsiteY31" fmla="*/ 143472 h 1072488"/>
              <a:gd name="connsiteX32" fmla="*/ 133490 w 1616599"/>
              <a:gd name="connsiteY32" fmla="*/ 96776 h 1072488"/>
              <a:gd name="connsiteX33" fmla="*/ 272056 w 1616599"/>
              <a:gd name="connsiteY33" fmla="*/ 60062 h 1072488"/>
              <a:gd name="connsiteX34" fmla="*/ 412144 w 1616599"/>
              <a:gd name="connsiteY34" fmla="*/ 31808 h 1072488"/>
              <a:gd name="connsiteX35" fmla="*/ 557308 w 1616599"/>
              <a:gd name="connsiteY35" fmla="*/ 11674 h 1072488"/>
              <a:gd name="connsiteX36" fmla="*/ 703995 w 1616599"/>
              <a:gd name="connsiteY36"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40542 w 1616599"/>
              <a:gd name="connsiteY22" fmla="*/ 1013866 h 1072488"/>
              <a:gd name="connsiteX23" fmla="*/ 734110 w 1616599"/>
              <a:gd name="connsiteY23" fmla="*/ 1004136 h 1072488"/>
              <a:gd name="connsiteX24" fmla="*/ 724128 w 1616599"/>
              <a:gd name="connsiteY24" fmla="*/ 999229 h 1072488"/>
              <a:gd name="connsiteX25" fmla="*/ 714146 w 1616599"/>
              <a:gd name="connsiteY25" fmla="*/ 995846 h 1072488"/>
              <a:gd name="connsiteX26" fmla="*/ 705687 w 1616599"/>
              <a:gd name="connsiteY26" fmla="*/ 994154 h 1072488"/>
              <a:gd name="connsiteX27" fmla="*/ 613986 w 1616599"/>
              <a:gd name="connsiteY27" fmla="*/ 1004136 h 1072488"/>
              <a:gd name="connsiteX28" fmla="*/ 525501 w 1616599"/>
              <a:gd name="connsiteY28" fmla="*/ 1020886 h 1072488"/>
              <a:gd name="connsiteX29" fmla="*/ 438876 w 1616599"/>
              <a:gd name="connsiteY29" fmla="*/ 1042542 h 1072488"/>
              <a:gd name="connsiteX30" fmla="*/ 353774 w 1616599"/>
              <a:gd name="connsiteY30" fmla="*/ 1070966 h 1072488"/>
              <a:gd name="connsiteX31" fmla="*/ 0 w 1616599"/>
              <a:gd name="connsiteY31" fmla="*/ 143472 h 1072488"/>
              <a:gd name="connsiteX32" fmla="*/ 133490 w 1616599"/>
              <a:gd name="connsiteY32" fmla="*/ 96776 h 1072488"/>
              <a:gd name="connsiteX33" fmla="*/ 272056 w 1616599"/>
              <a:gd name="connsiteY33" fmla="*/ 60062 h 1072488"/>
              <a:gd name="connsiteX34" fmla="*/ 412144 w 1616599"/>
              <a:gd name="connsiteY34" fmla="*/ 31808 h 1072488"/>
              <a:gd name="connsiteX35" fmla="*/ 557308 w 1616599"/>
              <a:gd name="connsiteY35" fmla="*/ 11674 h 1072488"/>
              <a:gd name="connsiteX36" fmla="*/ 703995 w 1616599"/>
              <a:gd name="connsiteY36"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34110 w 1616599"/>
              <a:gd name="connsiteY22" fmla="*/ 1004136 h 1072488"/>
              <a:gd name="connsiteX23" fmla="*/ 724128 w 1616599"/>
              <a:gd name="connsiteY23" fmla="*/ 999229 h 1072488"/>
              <a:gd name="connsiteX24" fmla="*/ 714146 w 1616599"/>
              <a:gd name="connsiteY24" fmla="*/ 995846 h 1072488"/>
              <a:gd name="connsiteX25" fmla="*/ 705687 w 1616599"/>
              <a:gd name="connsiteY25" fmla="*/ 994154 h 1072488"/>
              <a:gd name="connsiteX26" fmla="*/ 613986 w 1616599"/>
              <a:gd name="connsiteY26" fmla="*/ 1004136 h 1072488"/>
              <a:gd name="connsiteX27" fmla="*/ 525501 w 1616599"/>
              <a:gd name="connsiteY27" fmla="*/ 1020886 h 1072488"/>
              <a:gd name="connsiteX28" fmla="*/ 438876 w 1616599"/>
              <a:gd name="connsiteY28" fmla="*/ 1042542 h 1072488"/>
              <a:gd name="connsiteX29" fmla="*/ 353774 w 1616599"/>
              <a:gd name="connsiteY29" fmla="*/ 1070966 h 1072488"/>
              <a:gd name="connsiteX30" fmla="*/ 0 w 1616599"/>
              <a:gd name="connsiteY30" fmla="*/ 143472 h 1072488"/>
              <a:gd name="connsiteX31" fmla="*/ 133490 w 1616599"/>
              <a:gd name="connsiteY31" fmla="*/ 96776 h 1072488"/>
              <a:gd name="connsiteX32" fmla="*/ 272056 w 1616599"/>
              <a:gd name="connsiteY32" fmla="*/ 60062 h 1072488"/>
              <a:gd name="connsiteX33" fmla="*/ 412144 w 1616599"/>
              <a:gd name="connsiteY33" fmla="*/ 31808 h 1072488"/>
              <a:gd name="connsiteX34" fmla="*/ 557308 w 1616599"/>
              <a:gd name="connsiteY34" fmla="*/ 11674 h 1072488"/>
              <a:gd name="connsiteX35" fmla="*/ 703995 w 1616599"/>
              <a:gd name="connsiteY35"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40542 w 1616599"/>
              <a:gd name="connsiteY21" fmla="*/ 1005847 h 1072488"/>
              <a:gd name="connsiteX22" fmla="*/ 724128 w 1616599"/>
              <a:gd name="connsiteY22" fmla="*/ 999229 h 1072488"/>
              <a:gd name="connsiteX23" fmla="*/ 714146 w 1616599"/>
              <a:gd name="connsiteY23" fmla="*/ 995846 h 1072488"/>
              <a:gd name="connsiteX24" fmla="*/ 705687 w 1616599"/>
              <a:gd name="connsiteY24" fmla="*/ 994154 h 1072488"/>
              <a:gd name="connsiteX25" fmla="*/ 613986 w 1616599"/>
              <a:gd name="connsiteY25" fmla="*/ 1004136 h 1072488"/>
              <a:gd name="connsiteX26" fmla="*/ 525501 w 1616599"/>
              <a:gd name="connsiteY26" fmla="*/ 1020886 h 1072488"/>
              <a:gd name="connsiteX27" fmla="*/ 438876 w 1616599"/>
              <a:gd name="connsiteY27" fmla="*/ 1042542 h 1072488"/>
              <a:gd name="connsiteX28" fmla="*/ 353774 w 1616599"/>
              <a:gd name="connsiteY28" fmla="*/ 1070966 h 1072488"/>
              <a:gd name="connsiteX29" fmla="*/ 0 w 1616599"/>
              <a:gd name="connsiteY29" fmla="*/ 143472 h 1072488"/>
              <a:gd name="connsiteX30" fmla="*/ 133490 w 1616599"/>
              <a:gd name="connsiteY30" fmla="*/ 96776 h 1072488"/>
              <a:gd name="connsiteX31" fmla="*/ 272056 w 1616599"/>
              <a:gd name="connsiteY31" fmla="*/ 60062 h 1072488"/>
              <a:gd name="connsiteX32" fmla="*/ 412144 w 1616599"/>
              <a:gd name="connsiteY32" fmla="*/ 31808 h 1072488"/>
              <a:gd name="connsiteX33" fmla="*/ 557308 w 1616599"/>
              <a:gd name="connsiteY33" fmla="*/ 11674 h 1072488"/>
              <a:gd name="connsiteX34" fmla="*/ 703995 w 1616599"/>
              <a:gd name="connsiteY34"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24128 w 1616599"/>
              <a:gd name="connsiteY21" fmla="*/ 999229 h 1072488"/>
              <a:gd name="connsiteX22" fmla="*/ 714146 w 1616599"/>
              <a:gd name="connsiteY22" fmla="*/ 995846 h 1072488"/>
              <a:gd name="connsiteX23" fmla="*/ 705687 w 1616599"/>
              <a:gd name="connsiteY23" fmla="*/ 994154 h 1072488"/>
              <a:gd name="connsiteX24" fmla="*/ 613986 w 1616599"/>
              <a:gd name="connsiteY24" fmla="*/ 1004136 h 1072488"/>
              <a:gd name="connsiteX25" fmla="*/ 525501 w 1616599"/>
              <a:gd name="connsiteY25" fmla="*/ 1020886 h 1072488"/>
              <a:gd name="connsiteX26" fmla="*/ 438876 w 1616599"/>
              <a:gd name="connsiteY26" fmla="*/ 1042542 h 1072488"/>
              <a:gd name="connsiteX27" fmla="*/ 353774 w 1616599"/>
              <a:gd name="connsiteY27" fmla="*/ 1070966 h 1072488"/>
              <a:gd name="connsiteX28" fmla="*/ 0 w 1616599"/>
              <a:gd name="connsiteY28" fmla="*/ 143472 h 1072488"/>
              <a:gd name="connsiteX29" fmla="*/ 133490 w 1616599"/>
              <a:gd name="connsiteY29" fmla="*/ 96776 h 1072488"/>
              <a:gd name="connsiteX30" fmla="*/ 272056 w 1616599"/>
              <a:gd name="connsiteY30" fmla="*/ 60062 h 1072488"/>
              <a:gd name="connsiteX31" fmla="*/ 412144 w 1616599"/>
              <a:gd name="connsiteY31" fmla="*/ 31808 h 1072488"/>
              <a:gd name="connsiteX32" fmla="*/ 557308 w 1616599"/>
              <a:gd name="connsiteY32" fmla="*/ 11674 h 1072488"/>
              <a:gd name="connsiteX33" fmla="*/ 703995 w 1616599"/>
              <a:gd name="connsiteY33"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833178 w 1616599"/>
              <a:gd name="connsiteY20" fmla="*/ 1007752 h 1072488"/>
              <a:gd name="connsiteX21" fmla="*/ 714146 w 1616599"/>
              <a:gd name="connsiteY21" fmla="*/ 995846 h 1072488"/>
              <a:gd name="connsiteX22" fmla="*/ 705687 w 1616599"/>
              <a:gd name="connsiteY22" fmla="*/ 994154 h 1072488"/>
              <a:gd name="connsiteX23" fmla="*/ 613986 w 1616599"/>
              <a:gd name="connsiteY23" fmla="*/ 1004136 h 1072488"/>
              <a:gd name="connsiteX24" fmla="*/ 525501 w 1616599"/>
              <a:gd name="connsiteY24" fmla="*/ 1020886 h 1072488"/>
              <a:gd name="connsiteX25" fmla="*/ 438876 w 1616599"/>
              <a:gd name="connsiteY25" fmla="*/ 1042542 h 1072488"/>
              <a:gd name="connsiteX26" fmla="*/ 353774 w 1616599"/>
              <a:gd name="connsiteY26" fmla="*/ 1070966 h 1072488"/>
              <a:gd name="connsiteX27" fmla="*/ 0 w 1616599"/>
              <a:gd name="connsiteY27" fmla="*/ 143472 h 1072488"/>
              <a:gd name="connsiteX28" fmla="*/ 133490 w 1616599"/>
              <a:gd name="connsiteY28" fmla="*/ 96776 h 1072488"/>
              <a:gd name="connsiteX29" fmla="*/ 272056 w 1616599"/>
              <a:gd name="connsiteY29" fmla="*/ 60062 h 1072488"/>
              <a:gd name="connsiteX30" fmla="*/ 412144 w 1616599"/>
              <a:gd name="connsiteY30" fmla="*/ 31808 h 1072488"/>
              <a:gd name="connsiteX31" fmla="*/ 557308 w 1616599"/>
              <a:gd name="connsiteY31" fmla="*/ 11674 h 1072488"/>
              <a:gd name="connsiteX32" fmla="*/ 703995 w 1616599"/>
              <a:gd name="connsiteY32"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827463 w 1616599"/>
              <a:gd name="connsiteY19" fmla="*/ 1010943 h 1072488"/>
              <a:gd name="connsiteX20" fmla="*/ 714146 w 1616599"/>
              <a:gd name="connsiteY20" fmla="*/ 995846 h 1072488"/>
              <a:gd name="connsiteX21" fmla="*/ 705687 w 1616599"/>
              <a:gd name="connsiteY21" fmla="*/ 994154 h 1072488"/>
              <a:gd name="connsiteX22" fmla="*/ 613986 w 1616599"/>
              <a:gd name="connsiteY22" fmla="*/ 1004136 h 1072488"/>
              <a:gd name="connsiteX23" fmla="*/ 525501 w 1616599"/>
              <a:gd name="connsiteY23" fmla="*/ 1020886 h 1072488"/>
              <a:gd name="connsiteX24" fmla="*/ 438876 w 1616599"/>
              <a:gd name="connsiteY24" fmla="*/ 1042542 h 1072488"/>
              <a:gd name="connsiteX25" fmla="*/ 353774 w 1616599"/>
              <a:gd name="connsiteY25" fmla="*/ 1070966 h 1072488"/>
              <a:gd name="connsiteX26" fmla="*/ 0 w 1616599"/>
              <a:gd name="connsiteY26" fmla="*/ 143472 h 1072488"/>
              <a:gd name="connsiteX27" fmla="*/ 133490 w 1616599"/>
              <a:gd name="connsiteY27" fmla="*/ 96776 h 1072488"/>
              <a:gd name="connsiteX28" fmla="*/ 272056 w 1616599"/>
              <a:gd name="connsiteY28" fmla="*/ 60062 h 1072488"/>
              <a:gd name="connsiteX29" fmla="*/ 412144 w 1616599"/>
              <a:gd name="connsiteY29" fmla="*/ 31808 h 1072488"/>
              <a:gd name="connsiteX30" fmla="*/ 557308 w 1616599"/>
              <a:gd name="connsiteY30" fmla="*/ 11674 h 1072488"/>
              <a:gd name="connsiteX31" fmla="*/ 703995 w 1616599"/>
              <a:gd name="connsiteY31"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832578 w 1616599"/>
              <a:gd name="connsiteY18" fmla="*/ 1005828 h 1072488"/>
              <a:gd name="connsiteX19" fmla="*/ 714146 w 1616599"/>
              <a:gd name="connsiteY19" fmla="*/ 995846 h 1072488"/>
              <a:gd name="connsiteX20" fmla="*/ 705687 w 1616599"/>
              <a:gd name="connsiteY20" fmla="*/ 994154 h 1072488"/>
              <a:gd name="connsiteX21" fmla="*/ 613986 w 1616599"/>
              <a:gd name="connsiteY21" fmla="*/ 1004136 h 1072488"/>
              <a:gd name="connsiteX22" fmla="*/ 525501 w 1616599"/>
              <a:gd name="connsiteY22" fmla="*/ 1020886 h 1072488"/>
              <a:gd name="connsiteX23" fmla="*/ 438876 w 1616599"/>
              <a:gd name="connsiteY23" fmla="*/ 1042542 h 1072488"/>
              <a:gd name="connsiteX24" fmla="*/ 353774 w 1616599"/>
              <a:gd name="connsiteY24" fmla="*/ 1070966 h 1072488"/>
              <a:gd name="connsiteX25" fmla="*/ 0 w 1616599"/>
              <a:gd name="connsiteY25" fmla="*/ 143472 h 1072488"/>
              <a:gd name="connsiteX26" fmla="*/ 133490 w 1616599"/>
              <a:gd name="connsiteY26" fmla="*/ 96776 h 1072488"/>
              <a:gd name="connsiteX27" fmla="*/ 272056 w 1616599"/>
              <a:gd name="connsiteY27" fmla="*/ 60062 h 1072488"/>
              <a:gd name="connsiteX28" fmla="*/ 412144 w 1616599"/>
              <a:gd name="connsiteY28" fmla="*/ 31808 h 1072488"/>
              <a:gd name="connsiteX29" fmla="*/ 557308 w 1616599"/>
              <a:gd name="connsiteY29" fmla="*/ 11674 h 1072488"/>
              <a:gd name="connsiteX30" fmla="*/ 703995 w 1616599"/>
              <a:gd name="connsiteY30"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847467 w 1616599"/>
              <a:gd name="connsiteY17" fmla="*/ 997538 h 1072488"/>
              <a:gd name="connsiteX18" fmla="*/ 714146 w 1616599"/>
              <a:gd name="connsiteY18" fmla="*/ 995846 h 1072488"/>
              <a:gd name="connsiteX19" fmla="*/ 705687 w 1616599"/>
              <a:gd name="connsiteY19" fmla="*/ 994154 h 1072488"/>
              <a:gd name="connsiteX20" fmla="*/ 613986 w 1616599"/>
              <a:gd name="connsiteY20" fmla="*/ 1004136 h 1072488"/>
              <a:gd name="connsiteX21" fmla="*/ 525501 w 1616599"/>
              <a:gd name="connsiteY21" fmla="*/ 1020886 h 1072488"/>
              <a:gd name="connsiteX22" fmla="*/ 438876 w 1616599"/>
              <a:gd name="connsiteY22" fmla="*/ 1042542 h 1072488"/>
              <a:gd name="connsiteX23" fmla="*/ 353774 w 1616599"/>
              <a:gd name="connsiteY23" fmla="*/ 1070966 h 1072488"/>
              <a:gd name="connsiteX24" fmla="*/ 0 w 1616599"/>
              <a:gd name="connsiteY24" fmla="*/ 143472 h 1072488"/>
              <a:gd name="connsiteX25" fmla="*/ 133490 w 1616599"/>
              <a:gd name="connsiteY25" fmla="*/ 96776 h 1072488"/>
              <a:gd name="connsiteX26" fmla="*/ 272056 w 1616599"/>
              <a:gd name="connsiteY26" fmla="*/ 60062 h 1072488"/>
              <a:gd name="connsiteX27" fmla="*/ 412144 w 1616599"/>
              <a:gd name="connsiteY27" fmla="*/ 31808 h 1072488"/>
              <a:gd name="connsiteX28" fmla="*/ 557308 w 1616599"/>
              <a:gd name="connsiteY28" fmla="*/ 11674 h 1072488"/>
              <a:gd name="connsiteX29" fmla="*/ 703995 w 1616599"/>
              <a:gd name="connsiteY29"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862525 w 1616599"/>
              <a:gd name="connsiteY16" fmla="*/ 994154 h 1072488"/>
              <a:gd name="connsiteX17" fmla="*/ 714146 w 1616599"/>
              <a:gd name="connsiteY17" fmla="*/ 995846 h 1072488"/>
              <a:gd name="connsiteX18" fmla="*/ 705687 w 1616599"/>
              <a:gd name="connsiteY18" fmla="*/ 994154 h 1072488"/>
              <a:gd name="connsiteX19" fmla="*/ 613986 w 1616599"/>
              <a:gd name="connsiteY19" fmla="*/ 1004136 h 1072488"/>
              <a:gd name="connsiteX20" fmla="*/ 525501 w 1616599"/>
              <a:gd name="connsiteY20" fmla="*/ 1020886 h 1072488"/>
              <a:gd name="connsiteX21" fmla="*/ 438876 w 1616599"/>
              <a:gd name="connsiteY21" fmla="*/ 1042542 h 1072488"/>
              <a:gd name="connsiteX22" fmla="*/ 353774 w 1616599"/>
              <a:gd name="connsiteY22" fmla="*/ 1070966 h 1072488"/>
              <a:gd name="connsiteX23" fmla="*/ 0 w 1616599"/>
              <a:gd name="connsiteY23" fmla="*/ 143472 h 1072488"/>
              <a:gd name="connsiteX24" fmla="*/ 133490 w 1616599"/>
              <a:gd name="connsiteY24" fmla="*/ 96776 h 1072488"/>
              <a:gd name="connsiteX25" fmla="*/ 272056 w 1616599"/>
              <a:gd name="connsiteY25" fmla="*/ 60062 h 1072488"/>
              <a:gd name="connsiteX26" fmla="*/ 412144 w 1616599"/>
              <a:gd name="connsiteY26" fmla="*/ 31808 h 1072488"/>
              <a:gd name="connsiteX27" fmla="*/ 557308 w 1616599"/>
              <a:gd name="connsiteY27" fmla="*/ 11674 h 1072488"/>
              <a:gd name="connsiteX28" fmla="*/ 703995 w 1616599"/>
              <a:gd name="connsiteY28"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714146 w 1616599"/>
              <a:gd name="connsiteY16" fmla="*/ 995846 h 1072488"/>
              <a:gd name="connsiteX17" fmla="*/ 705687 w 1616599"/>
              <a:gd name="connsiteY17" fmla="*/ 994154 h 1072488"/>
              <a:gd name="connsiteX18" fmla="*/ 613986 w 1616599"/>
              <a:gd name="connsiteY18" fmla="*/ 1004136 h 1072488"/>
              <a:gd name="connsiteX19" fmla="*/ 525501 w 1616599"/>
              <a:gd name="connsiteY19" fmla="*/ 1020886 h 1072488"/>
              <a:gd name="connsiteX20" fmla="*/ 438876 w 1616599"/>
              <a:gd name="connsiteY20" fmla="*/ 1042542 h 1072488"/>
              <a:gd name="connsiteX21" fmla="*/ 353774 w 1616599"/>
              <a:gd name="connsiteY21" fmla="*/ 1070966 h 1072488"/>
              <a:gd name="connsiteX22" fmla="*/ 0 w 1616599"/>
              <a:gd name="connsiteY22" fmla="*/ 143472 h 1072488"/>
              <a:gd name="connsiteX23" fmla="*/ 133490 w 1616599"/>
              <a:gd name="connsiteY23" fmla="*/ 96776 h 1072488"/>
              <a:gd name="connsiteX24" fmla="*/ 272056 w 1616599"/>
              <a:gd name="connsiteY24" fmla="*/ 60062 h 1072488"/>
              <a:gd name="connsiteX25" fmla="*/ 412144 w 1616599"/>
              <a:gd name="connsiteY25" fmla="*/ 31808 h 1072488"/>
              <a:gd name="connsiteX26" fmla="*/ 557308 w 1616599"/>
              <a:gd name="connsiteY26" fmla="*/ 11674 h 1072488"/>
              <a:gd name="connsiteX27" fmla="*/ 703995 w 1616599"/>
              <a:gd name="connsiteY27" fmla="*/ 0 h 1072488"/>
              <a:gd name="connsiteX0" fmla="*/ 703995 w 1616599"/>
              <a:gd name="connsiteY0" fmla="*/ 0 h 1072488"/>
              <a:gd name="connsiteX1" fmla="*/ 705687 w 1616599"/>
              <a:gd name="connsiteY1" fmla="*/ 0 h 1072488"/>
              <a:gd name="connsiteX2" fmla="*/ 864217 w 1616599"/>
              <a:gd name="connsiteY2" fmla="*/ 0 h 1072488"/>
              <a:gd name="connsiteX3" fmla="*/ 867600 w 1616599"/>
              <a:gd name="connsiteY3" fmla="*/ 0 h 1072488"/>
              <a:gd name="connsiteX4" fmla="*/ 869292 w 1616599"/>
              <a:gd name="connsiteY4" fmla="*/ 0 h 1072488"/>
              <a:gd name="connsiteX5" fmla="*/ 1001090 w 1616599"/>
              <a:gd name="connsiteY5" fmla="*/ 8460 h 1072488"/>
              <a:gd name="connsiteX6" fmla="*/ 1129505 w 1616599"/>
              <a:gd name="connsiteY6" fmla="*/ 23348 h 1072488"/>
              <a:gd name="connsiteX7" fmla="*/ 1254535 w 1616599"/>
              <a:gd name="connsiteY7" fmla="*/ 46696 h 1072488"/>
              <a:gd name="connsiteX8" fmla="*/ 1378043 w 1616599"/>
              <a:gd name="connsiteY8" fmla="*/ 76812 h 1072488"/>
              <a:gd name="connsiteX9" fmla="*/ 1499859 w 1616599"/>
              <a:gd name="connsiteY9" fmla="*/ 113526 h 1072488"/>
              <a:gd name="connsiteX10" fmla="*/ 1616599 w 1616599"/>
              <a:gd name="connsiteY10" fmla="*/ 155146 h 1072488"/>
              <a:gd name="connsiteX11" fmla="*/ 1231187 w 1616599"/>
              <a:gd name="connsiteY11" fmla="*/ 1072488 h 1072488"/>
              <a:gd name="connsiteX12" fmla="*/ 1144562 w 1616599"/>
              <a:gd name="connsiteY12" fmla="*/ 1042542 h 1072488"/>
              <a:gd name="connsiteX13" fmla="*/ 1052693 w 1616599"/>
              <a:gd name="connsiteY13" fmla="*/ 1019194 h 1072488"/>
              <a:gd name="connsiteX14" fmla="*/ 960993 w 1616599"/>
              <a:gd name="connsiteY14" fmla="*/ 1002444 h 1072488"/>
              <a:gd name="connsiteX15" fmla="*/ 865908 w 1616599"/>
              <a:gd name="connsiteY15" fmla="*/ 994154 h 1072488"/>
              <a:gd name="connsiteX16" fmla="*/ 705687 w 1616599"/>
              <a:gd name="connsiteY16" fmla="*/ 994154 h 1072488"/>
              <a:gd name="connsiteX17" fmla="*/ 613986 w 1616599"/>
              <a:gd name="connsiteY17" fmla="*/ 1004136 h 1072488"/>
              <a:gd name="connsiteX18" fmla="*/ 525501 w 1616599"/>
              <a:gd name="connsiteY18" fmla="*/ 1020886 h 1072488"/>
              <a:gd name="connsiteX19" fmla="*/ 438876 w 1616599"/>
              <a:gd name="connsiteY19" fmla="*/ 1042542 h 1072488"/>
              <a:gd name="connsiteX20" fmla="*/ 353774 w 1616599"/>
              <a:gd name="connsiteY20" fmla="*/ 1070966 h 1072488"/>
              <a:gd name="connsiteX21" fmla="*/ 0 w 1616599"/>
              <a:gd name="connsiteY21" fmla="*/ 143472 h 1072488"/>
              <a:gd name="connsiteX22" fmla="*/ 133490 w 1616599"/>
              <a:gd name="connsiteY22" fmla="*/ 96776 h 1072488"/>
              <a:gd name="connsiteX23" fmla="*/ 272056 w 1616599"/>
              <a:gd name="connsiteY23" fmla="*/ 60062 h 1072488"/>
              <a:gd name="connsiteX24" fmla="*/ 412144 w 1616599"/>
              <a:gd name="connsiteY24" fmla="*/ 31808 h 1072488"/>
              <a:gd name="connsiteX25" fmla="*/ 557308 w 1616599"/>
              <a:gd name="connsiteY25" fmla="*/ 11674 h 1072488"/>
              <a:gd name="connsiteX26" fmla="*/ 703995 w 1616599"/>
              <a:gd name="connsiteY26" fmla="*/ 0 h 107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6599" h="1072488">
                <a:moveTo>
                  <a:pt x="703995" y="0"/>
                </a:moveTo>
                <a:lnTo>
                  <a:pt x="705687" y="0"/>
                </a:lnTo>
                <a:lnTo>
                  <a:pt x="864217" y="0"/>
                </a:lnTo>
                <a:lnTo>
                  <a:pt x="867600" y="0"/>
                </a:lnTo>
                <a:lnTo>
                  <a:pt x="869292" y="0"/>
                </a:lnTo>
                <a:lnTo>
                  <a:pt x="1001090" y="8460"/>
                </a:lnTo>
                <a:lnTo>
                  <a:pt x="1129505" y="23348"/>
                </a:lnTo>
                <a:lnTo>
                  <a:pt x="1254535" y="46696"/>
                </a:lnTo>
                <a:lnTo>
                  <a:pt x="1378043" y="76812"/>
                </a:lnTo>
                <a:lnTo>
                  <a:pt x="1499859" y="113526"/>
                </a:lnTo>
                <a:lnTo>
                  <a:pt x="1616599" y="155146"/>
                </a:lnTo>
                <a:lnTo>
                  <a:pt x="1231187" y="1072488"/>
                </a:lnTo>
                <a:lnTo>
                  <a:pt x="1144562" y="1042542"/>
                </a:lnTo>
                <a:lnTo>
                  <a:pt x="1052693" y="1019194"/>
                </a:lnTo>
                <a:lnTo>
                  <a:pt x="960993" y="1002444"/>
                </a:lnTo>
                <a:lnTo>
                  <a:pt x="865908" y="994154"/>
                </a:lnTo>
                <a:lnTo>
                  <a:pt x="705687" y="994154"/>
                </a:lnTo>
                <a:lnTo>
                  <a:pt x="613986" y="1004136"/>
                </a:lnTo>
                <a:lnTo>
                  <a:pt x="525501" y="1020886"/>
                </a:lnTo>
                <a:lnTo>
                  <a:pt x="438876" y="1042542"/>
                </a:lnTo>
                <a:lnTo>
                  <a:pt x="353774" y="1070966"/>
                </a:lnTo>
                <a:lnTo>
                  <a:pt x="0" y="143472"/>
                </a:lnTo>
                <a:lnTo>
                  <a:pt x="133490" y="96776"/>
                </a:lnTo>
                <a:lnTo>
                  <a:pt x="272056" y="60062"/>
                </a:lnTo>
                <a:lnTo>
                  <a:pt x="412144" y="31808"/>
                </a:lnTo>
                <a:lnTo>
                  <a:pt x="557308" y="11674"/>
                </a:lnTo>
                <a:lnTo>
                  <a:pt x="703995"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Freeform 48">
            <a:extLst>
              <a:ext uri="{FF2B5EF4-FFF2-40B4-BE49-F238E27FC236}">
                <a16:creationId xmlns:a16="http://schemas.microsoft.com/office/drawing/2014/main" id="{609ED42D-9C43-463E-878D-E8D17FD1DA6C}"/>
              </a:ext>
            </a:extLst>
          </p:cNvPr>
          <p:cNvSpPr>
            <a:spLocks/>
          </p:cNvSpPr>
          <p:nvPr/>
        </p:nvSpPr>
        <p:spPr bwMode="auto">
          <a:xfrm rot="1260371">
            <a:off x="1799443" y="3415414"/>
            <a:ext cx="86179" cy="409718"/>
          </a:xfrm>
          <a:custGeom>
            <a:avLst/>
            <a:gdLst>
              <a:gd name="T0" fmla="*/ 286 w 522"/>
              <a:gd name="T1" fmla="*/ 0 h 2534"/>
              <a:gd name="T2" fmla="*/ 414 w 522"/>
              <a:gd name="T3" fmla="*/ 424 h 2534"/>
              <a:gd name="T4" fmla="*/ 503 w 522"/>
              <a:gd name="T5" fmla="*/ 858 h 2534"/>
              <a:gd name="T6" fmla="*/ 522 w 522"/>
              <a:gd name="T7" fmla="*/ 1302 h 2534"/>
              <a:gd name="T8" fmla="*/ 503 w 522"/>
              <a:gd name="T9" fmla="*/ 1726 h 2534"/>
              <a:gd name="T10" fmla="*/ 424 w 522"/>
              <a:gd name="T11" fmla="*/ 2140 h 2534"/>
              <a:gd name="T12" fmla="*/ 315 w 522"/>
              <a:gd name="T13" fmla="*/ 2534 h 2534"/>
              <a:gd name="T14" fmla="*/ 19 w 522"/>
              <a:gd name="T15" fmla="*/ 2416 h 2534"/>
              <a:gd name="T16" fmla="*/ 128 w 522"/>
              <a:gd name="T17" fmla="*/ 2061 h 2534"/>
              <a:gd name="T18" fmla="*/ 187 w 522"/>
              <a:gd name="T19" fmla="*/ 1686 h 2534"/>
              <a:gd name="T20" fmla="*/ 217 w 522"/>
              <a:gd name="T21" fmla="*/ 1302 h 2534"/>
              <a:gd name="T22" fmla="*/ 187 w 522"/>
              <a:gd name="T23" fmla="*/ 898 h 2534"/>
              <a:gd name="T24" fmla="*/ 118 w 522"/>
              <a:gd name="T25" fmla="*/ 503 h 2534"/>
              <a:gd name="T26" fmla="*/ 0 w 522"/>
              <a:gd name="T27" fmla="*/ 129 h 2534"/>
              <a:gd name="T28" fmla="*/ 286 w 522"/>
              <a:gd name="T29" fmla="*/ 0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2" h="2534">
                <a:moveTo>
                  <a:pt x="286" y="0"/>
                </a:moveTo>
                <a:lnTo>
                  <a:pt x="414" y="424"/>
                </a:lnTo>
                <a:lnTo>
                  <a:pt x="503" y="858"/>
                </a:lnTo>
                <a:lnTo>
                  <a:pt x="522" y="1302"/>
                </a:lnTo>
                <a:lnTo>
                  <a:pt x="503" y="1726"/>
                </a:lnTo>
                <a:lnTo>
                  <a:pt x="424" y="2140"/>
                </a:lnTo>
                <a:lnTo>
                  <a:pt x="315" y="2534"/>
                </a:lnTo>
                <a:lnTo>
                  <a:pt x="19" y="2416"/>
                </a:lnTo>
                <a:lnTo>
                  <a:pt x="128" y="2061"/>
                </a:lnTo>
                <a:lnTo>
                  <a:pt x="187" y="1686"/>
                </a:lnTo>
                <a:lnTo>
                  <a:pt x="217" y="1302"/>
                </a:lnTo>
                <a:lnTo>
                  <a:pt x="187" y="898"/>
                </a:lnTo>
                <a:lnTo>
                  <a:pt x="118" y="503"/>
                </a:lnTo>
                <a:lnTo>
                  <a:pt x="0" y="129"/>
                </a:lnTo>
                <a:lnTo>
                  <a:pt x="286"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49">
            <a:extLst>
              <a:ext uri="{FF2B5EF4-FFF2-40B4-BE49-F238E27FC236}">
                <a16:creationId xmlns:a16="http://schemas.microsoft.com/office/drawing/2014/main" id="{E9FB0D7D-AF42-4015-A197-926EF307D992}"/>
              </a:ext>
            </a:extLst>
          </p:cNvPr>
          <p:cNvSpPr>
            <a:spLocks/>
          </p:cNvSpPr>
          <p:nvPr/>
        </p:nvSpPr>
        <p:spPr bwMode="auto">
          <a:xfrm rot="1175121">
            <a:off x="676130" y="3437889"/>
            <a:ext cx="91134" cy="407939"/>
          </a:xfrm>
          <a:custGeom>
            <a:avLst/>
            <a:gdLst>
              <a:gd name="T0" fmla="*/ 197 w 552"/>
              <a:gd name="T1" fmla="*/ 0 h 2523"/>
              <a:gd name="T2" fmla="*/ 483 w 552"/>
              <a:gd name="T3" fmla="*/ 108 h 2523"/>
              <a:gd name="T4" fmla="*/ 394 w 552"/>
              <a:gd name="T5" fmla="*/ 453 h 2523"/>
              <a:gd name="T6" fmla="*/ 335 w 552"/>
              <a:gd name="T7" fmla="*/ 798 h 2523"/>
              <a:gd name="T8" fmla="*/ 316 w 552"/>
              <a:gd name="T9" fmla="*/ 1163 h 2523"/>
              <a:gd name="T10" fmla="*/ 345 w 552"/>
              <a:gd name="T11" fmla="*/ 1587 h 2523"/>
              <a:gd name="T12" fmla="*/ 424 w 552"/>
              <a:gd name="T13" fmla="*/ 2001 h 2523"/>
              <a:gd name="T14" fmla="*/ 552 w 552"/>
              <a:gd name="T15" fmla="*/ 2395 h 2523"/>
              <a:gd name="T16" fmla="*/ 266 w 552"/>
              <a:gd name="T17" fmla="*/ 2523 h 2523"/>
              <a:gd name="T18" fmla="*/ 118 w 552"/>
              <a:gd name="T19" fmla="*/ 2090 h 2523"/>
              <a:gd name="T20" fmla="*/ 30 w 552"/>
              <a:gd name="T21" fmla="*/ 1636 h 2523"/>
              <a:gd name="T22" fmla="*/ 0 w 552"/>
              <a:gd name="T23" fmla="*/ 1163 h 2523"/>
              <a:gd name="T24" fmla="*/ 20 w 552"/>
              <a:gd name="T25" fmla="*/ 759 h 2523"/>
              <a:gd name="T26" fmla="*/ 89 w 552"/>
              <a:gd name="T27" fmla="*/ 374 h 2523"/>
              <a:gd name="T28" fmla="*/ 197 w 552"/>
              <a:gd name="T29" fmla="*/ 0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2" h="2523">
                <a:moveTo>
                  <a:pt x="197" y="0"/>
                </a:moveTo>
                <a:lnTo>
                  <a:pt x="483" y="108"/>
                </a:lnTo>
                <a:lnTo>
                  <a:pt x="394" y="453"/>
                </a:lnTo>
                <a:lnTo>
                  <a:pt x="335" y="798"/>
                </a:lnTo>
                <a:lnTo>
                  <a:pt x="316" y="1163"/>
                </a:lnTo>
                <a:lnTo>
                  <a:pt x="345" y="1587"/>
                </a:lnTo>
                <a:lnTo>
                  <a:pt x="424" y="2001"/>
                </a:lnTo>
                <a:lnTo>
                  <a:pt x="552" y="2395"/>
                </a:lnTo>
                <a:lnTo>
                  <a:pt x="266" y="2523"/>
                </a:lnTo>
                <a:lnTo>
                  <a:pt x="118" y="2090"/>
                </a:lnTo>
                <a:lnTo>
                  <a:pt x="30" y="1636"/>
                </a:lnTo>
                <a:lnTo>
                  <a:pt x="0" y="1163"/>
                </a:lnTo>
                <a:lnTo>
                  <a:pt x="20" y="759"/>
                </a:lnTo>
                <a:lnTo>
                  <a:pt x="89" y="374"/>
                </a:lnTo>
                <a:lnTo>
                  <a:pt x="197" y="0"/>
                </a:lnTo>
                <a:close/>
              </a:path>
            </a:pathLst>
          </a:custGeom>
          <a:solidFill>
            <a:schemeClr val="bg2">
              <a:lumMod val="60000"/>
              <a:lumOff val="4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50">
            <a:extLst>
              <a:ext uri="{FF2B5EF4-FFF2-40B4-BE49-F238E27FC236}">
                <a16:creationId xmlns:a16="http://schemas.microsoft.com/office/drawing/2014/main" id="{5EF65473-FEC7-4A42-8181-EEAB3BC12219}"/>
              </a:ext>
            </a:extLst>
          </p:cNvPr>
          <p:cNvSpPr>
            <a:spLocks/>
          </p:cNvSpPr>
          <p:nvPr/>
        </p:nvSpPr>
        <p:spPr bwMode="auto">
          <a:xfrm rot="1175121">
            <a:off x="1061958" y="3034478"/>
            <a:ext cx="415052" cy="86181"/>
          </a:xfrm>
          <a:custGeom>
            <a:avLst/>
            <a:gdLst>
              <a:gd name="T0" fmla="*/ 1331 w 2514"/>
              <a:gd name="T1" fmla="*/ 0 h 533"/>
              <a:gd name="T2" fmla="*/ 1735 w 2514"/>
              <a:gd name="T3" fmla="*/ 20 h 533"/>
              <a:gd name="T4" fmla="*/ 2140 w 2514"/>
              <a:gd name="T5" fmla="*/ 89 h 533"/>
              <a:gd name="T6" fmla="*/ 2514 w 2514"/>
              <a:gd name="T7" fmla="*/ 197 h 533"/>
              <a:gd name="T8" fmla="*/ 2406 w 2514"/>
              <a:gd name="T9" fmla="*/ 483 h 533"/>
              <a:gd name="T10" fmla="*/ 2061 w 2514"/>
              <a:gd name="T11" fmla="*/ 395 h 533"/>
              <a:gd name="T12" fmla="*/ 1696 w 2514"/>
              <a:gd name="T13" fmla="*/ 326 h 533"/>
              <a:gd name="T14" fmla="*/ 1331 w 2514"/>
              <a:gd name="T15" fmla="*/ 306 h 533"/>
              <a:gd name="T16" fmla="*/ 907 w 2514"/>
              <a:gd name="T17" fmla="*/ 335 h 533"/>
              <a:gd name="T18" fmla="*/ 503 w 2514"/>
              <a:gd name="T19" fmla="*/ 414 h 533"/>
              <a:gd name="T20" fmla="*/ 118 w 2514"/>
              <a:gd name="T21" fmla="*/ 533 h 533"/>
              <a:gd name="T22" fmla="*/ 0 w 2514"/>
              <a:gd name="T23" fmla="*/ 247 h 533"/>
              <a:gd name="T24" fmla="*/ 424 w 2514"/>
              <a:gd name="T25" fmla="*/ 109 h 533"/>
              <a:gd name="T26" fmla="*/ 868 w 2514"/>
              <a:gd name="T27" fmla="*/ 20 h 533"/>
              <a:gd name="T28" fmla="*/ 1331 w 2514"/>
              <a:gd name="T29"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4" h="533">
                <a:moveTo>
                  <a:pt x="1331" y="0"/>
                </a:moveTo>
                <a:lnTo>
                  <a:pt x="1735" y="20"/>
                </a:lnTo>
                <a:lnTo>
                  <a:pt x="2140" y="89"/>
                </a:lnTo>
                <a:lnTo>
                  <a:pt x="2514" y="197"/>
                </a:lnTo>
                <a:lnTo>
                  <a:pt x="2406" y="483"/>
                </a:lnTo>
                <a:lnTo>
                  <a:pt x="2061" y="395"/>
                </a:lnTo>
                <a:lnTo>
                  <a:pt x="1696" y="326"/>
                </a:lnTo>
                <a:lnTo>
                  <a:pt x="1331" y="306"/>
                </a:lnTo>
                <a:lnTo>
                  <a:pt x="907" y="335"/>
                </a:lnTo>
                <a:lnTo>
                  <a:pt x="503" y="414"/>
                </a:lnTo>
                <a:lnTo>
                  <a:pt x="118" y="533"/>
                </a:lnTo>
                <a:lnTo>
                  <a:pt x="0" y="247"/>
                </a:lnTo>
                <a:lnTo>
                  <a:pt x="424" y="109"/>
                </a:lnTo>
                <a:lnTo>
                  <a:pt x="868" y="20"/>
                </a:lnTo>
                <a:lnTo>
                  <a:pt x="1331" y="0"/>
                </a:lnTo>
                <a:close/>
              </a:path>
            </a:pathLst>
          </a:custGeom>
          <a:solidFill>
            <a:schemeClr val="tx2"/>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51">
            <a:extLst>
              <a:ext uri="{FF2B5EF4-FFF2-40B4-BE49-F238E27FC236}">
                <a16:creationId xmlns:a16="http://schemas.microsoft.com/office/drawing/2014/main" id="{8656FA1F-A333-4A53-B86F-E1B866C9094D}"/>
              </a:ext>
            </a:extLst>
          </p:cNvPr>
          <p:cNvSpPr>
            <a:spLocks/>
          </p:cNvSpPr>
          <p:nvPr/>
        </p:nvSpPr>
        <p:spPr bwMode="auto">
          <a:xfrm rot="1260371">
            <a:off x="1506396" y="3083956"/>
            <a:ext cx="320616" cy="306075"/>
          </a:xfrm>
          <a:custGeom>
            <a:avLst/>
            <a:gdLst>
              <a:gd name="T0" fmla="*/ 118 w 1942"/>
              <a:gd name="T1" fmla="*/ 0 h 1893"/>
              <a:gd name="T2" fmla="*/ 503 w 1942"/>
              <a:gd name="T3" fmla="*/ 207 h 1893"/>
              <a:gd name="T4" fmla="*/ 858 w 1942"/>
              <a:gd name="T5" fmla="*/ 444 h 1893"/>
              <a:gd name="T6" fmla="*/ 1183 w 1942"/>
              <a:gd name="T7" fmla="*/ 729 h 1893"/>
              <a:gd name="T8" fmla="*/ 1479 w 1942"/>
              <a:gd name="T9" fmla="*/ 1045 h 1893"/>
              <a:gd name="T10" fmla="*/ 1725 w 1942"/>
              <a:gd name="T11" fmla="*/ 1390 h 1893"/>
              <a:gd name="T12" fmla="*/ 1942 w 1942"/>
              <a:gd name="T13" fmla="*/ 1765 h 1893"/>
              <a:gd name="T14" fmla="*/ 1647 w 1942"/>
              <a:gd name="T15" fmla="*/ 1893 h 1893"/>
              <a:gd name="T16" fmla="*/ 1459 w 1942"/>
              <a:gd name="T17" fmla="*/ 1548 h 1893"/>
              <a:gd name="T18" fmla="*/ 1232 w 1942"/>
              <a:gd name="T19" fmla="*/ 1232 h 1893"/>
              <a:gd name="T20" fmla="*/ 966 w 1942"/>
              <a:gd name="T21" fmla="*/ 946 h 1893"/>
              <a:gd name="T22" fmla="*/ 670 w 1942"/>
              <a:gd name="T23" fmla="*/ 690 h 1893"/>
              <a:gd name="T24" fmla="*/ 345 w 1942"/>
              <a:gd name="T25" fmla="*/ 473 h 1893"/>
              <a:gd name="T26" fmla="*/ 0 w 1942"/>
              <a:gd name="T27" fmla="*/ 296 h 1893"/>
              <a:gd name="T28" fmla="*/ 118 w 1942"/>
              <a:gd name="T2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2" h="1893">
                <a:moveTo>
                  <a:pt x="118" y="0"/>
                </a:moveTo>
                <a:lnTo>
                  <a:pt x="503" y="207"/>
                </a:lnTo>
                <a:lnTo>
                  <a:pt x="858" y="444"/>
                </a:lnTo>
                <a:lnTo>
                  <a:pt x="1183" y="729"/>
                </a:lnTo>
                <a:lnTo>
                  <a:pt x="1479" y="1045"/>
                </a:lnTo>
                <a:lnTo>
                  <a:pt x="1725" y="1390"/>
                </a:lnTo>
                <a:lnTo>
                  <a:pt x="1942" y="1765"/>
                </a:lnTo>
                <a:lnTo>
                  <a:pt x="1647" y="1893"/>
                </a:lnTo>
                <a:lnTo>
                  <a:pt x="1459" y="1548"/>
                </a:lnTo>
                <a:lnTo>
                  <a:pt x="1232" y="1232"/>
                </a:lnTo>
                <a:lnTo>
                  <a:pt x="966" y="946"/>
                </a:lnTo>
                <a:lnTo>
                  <a:pt x="670" y="690"/>
                </a:lnTo>
                <a:lnTo>
                  <a:pt x="345" y="473"/>
                </a:lnTo>
                <a:lnTo>
                  <a:pt x="0" y="296"/>
                </a:lnTo>
                <a:lnTo>
                  <a:pt x="118"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52">
            <a:extLst>
              <a:ext uri="{FF2B5EF4-FFF2-40B4-BE49-F238E27FC236}">
                <a16:creationId xmlns:a16="http://schemas.microsoft.com/office/drawing/2014/main" id="{E5EEE0D5-329A-4F39-AD3A-748ED7ECBC45}"/>
              </a:ext>
            </a:extLst>
          </p:cNvPr>
          <p:cNvSpPr>
            <a:spLocks/>
          </p:cNvSpPr>
          <p:nvPr/>
        </p:nvSpPr>
        <p:spPr bwMode="auto">
          <a:xfrm rot="1175121">
            <a:off x="726649" y="3095111"/>
            <a:ext cx="307574" cy="313997"/>
          </a:xfrm>
          <a:custGeom>
            <a:avLst/>
            <a:gdLst>
              <a:gd name="T0" fmla="*/ 1735 w 1863"/>
              <a:gd name="T1" fmla="*/ 0 h 1942"/>
              <a:gd name="T2" fmla="*/ 1863 w 1863"/>
              <a:gd name="T3" fmla="*/ 286 h 1942"/>
              <a:gd name="T4" fmla="*/ 1528 w 1863"/>
              <a:gd name="T5" fmla="*/ 483 h 1942"/>
              <a:gd name="T6" fmla="*/ 1212 w 1863"/>
              <a:gd name="T7" fmla="*/ 710 h 1942"/>
              <a:gd name="T8" fmla="*/ 936 w 1863"/>
              <a:gd name="T9" fmla="*/ 976 h 1942"/>
              <a:gd name="T10" fmla="*/ 680 w 1863"/>
              <a:gd name="T11" fmla="*/ 1272 h 1942"/>
              <a:gd name="T12" fmla="*/ 473 w 1863"/>
              <a:gd name="T13" fmla="*/ 1597 h 1942"/>
              <a:gd name="T14" fmla="*/ 295 w 1863"/>
              <a:gd name="T15" fmla="*/ 1942 h 1942"/>
              <a:gd name="T16" fmla="*/ 0 w 1863"/>
              <a:gd name="T17" fmla="*/ 1824 h 1942"/>
              <a:gd name="T18" fmla="*/ 197 w 1863"/>
              <a:gd name="T19" fmla="*/ 1439 h 1942"/>
              <a:gd name="T20" fmla="*/ 434 w 1863"/>
              <a:gd name="T21" fmla="*/ 1084 h 1942"/>
              <a:gd name="T22" fmla="*/ 710 w 1863"/>
              <a:gd name="T23" fmla="*/ 759 h 1942"/>
              <a:gd name="T24" fmla="*/ 1025 w 1863"/>
              <a:gd name="T25" fmla="*/ 463 h 1942"/>
              <a:gd name="T26" fmla="*/ 1370 w 1863"/>
              <a:gd name="T27" fmla="*/ 217 h 1942"/>
              <a:gd name="T28" fmla="*/ 1735 w 1863"/>
              <a:gd name="T29" fmla="*/ 0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3" h="1942">
                <a:moveTo>
                  <a:pt x="1735" y="0"/>
                </a:moveTo>
                <a:lnTo>
                  <a:pt x="1863" y="286"/>
                </a:lnTo>
                <a:lnTo>
                  <a:pt x="1528" y="483"/>
                </a:lnTo>
                <a:lnTo>
                  <a:pt x="1212" y="710"/>
                </a:lnTo>
                <a:lnTo>
                  <a:pt x="936" y="976"/>
                </a:lnTo>
                <a:lnTo>
                  <a:pt x="680" y="1272"/>
                </a:lnTo>
                <a:lnTo>
                  <a:pt x="473" y="1597"/>
                </a:lnTo>
                <a:lnTo>
                  <a:pt x="295" y="1942"/>
                </a:lnTo>
                <a:lnTo>
                  <a:pt x="0" y="1824"/>
                </a:lnTo>
                <a:lnTo>
                  <a:pt x="197" y="1439"/>
                </a:lnTo>
                <a:lnTo>
                  <a:pt x="434" y="1084"/>
                </a:lnTo>
                <a:lnTo>
                  <a:pt x="710" y="759"/>
                </a:lnTo>
                <a:lnTo>
                  <a:pt x="1025" y="463"/>
                </a:lnTo>
                <a:lnTo>
                  <a:pt x="1370" y="217"/>
                </a:lnTo>
                <a:lnTo>
                  <a:pt x="1735"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Freeform 53">
            <a:extLst>
              <a:ext uri="{FF2B5EF4-FFF2-40B4-BE49-F238E27FC236}">
                <a16:creationId xmlns:a16="http://schemas.microsoft.com/office/drawing/2014/main" id="{FDB402F6-AD05-4034-A506-8460DBE9B344}"/>
              </a:ext>
            </a:extLst>
          </p:cNvPr>
          <p:cNvSpPr>
            <a:spLocks/>
          </p:cNvSpPr>
          <p:nvPr/>
        </p:nvSpPr>
        <p:spPr bwMode="auto">
          <a:xfrm rot="1260371">
            <a:off x="1516139" y="3853913"/>
            <a:ext cx="314178" cy="309147"/>
          </a:xfrm>
          <a:custGeom>
            <a:avLst/>
            <a:gdLst>
              <a:gd name="T0" fmla="*/ 1617 w 1903"/>
              <a:gd name="T1" fmla="*/ 0 h 1912"/>
              <a:gd name="T2" fmla="*/ 1903 w 1903"/>
              <a:gd name="T3" fmla="*/ 118 h 1912"/>
              <a:gd name="T4" fmla="*/ 1706 w 1903"/>
              <a:gd name="T5" fmla="*/ 502 h 1912"/>
              <a:gd name="T6" fmla="*/ 1459 w 1903"/>
              <a:gd name="T7" fmla="*/ 848 h 1912"/>
              <a:gd name="T8" fmla="*/ 1173 w 1903"/>
              <a:gd name="T9" fmla="*/ 1173 h 1912"/>
              <a:gd name="T10" fmla="*/ 858 w 1903"/>
              <a:gd name="T11" fmla="*/ 1459 h 1912"/>
              <a:gd name="T12" fmla="*/ 503 w 1903"/>
              <a:gd name="T13" fmla="*/ 1705 h 1912"/>
              <a:gd name="T14" fmla="*/ 118 w 1903"/>
              <a:gd name="T15" fmla="*/ 1912 h 1912"/>
              <a:gd name="T16" fmla="*/ 0 w 1903"/>
              <a:gd name="T17" fmla="*/ 1626 h 1912"/>
              <a:gd name="T18" fmla="*/ 345 w 1903"/>
              <a:gd name="T19" fmla="*/ 1439 h 1912"/>
              <a:gd name="T20" fmla="*/ 661 w 1903"/>
              <a:gd name="T21" fmla="*/ 1212 h 1912"/>
              <a:gd name="T22" fmla="*/ 956 w 1903"/>
              <a:gd name="T23" fmla="*/ 946 h 1912"/>
              <a:gd name="T24" fmla="*/ 1213 w 1903"/>
              <a:gd name="T25" fmla="*/ 660 h 1912"/>
              <a:gd name="T26" fmla="*/ 1430 w 1903"/>
              <a:gd name="T27" fmla="*/ 345 h 1912"/>
              <a:gd name="T28" fmla="*/ 1617 w 1903"/>
              <a:gd name="T29" fmla="*/ 0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3" h="1912">
                <a:moveTo>
                  <a:pt x="1617" y="0"/>
                </a:moveTo>
                <a:lnTo>
                  <a:pt x="1903" y="118"/>
                </a:lnTo>
                <a:lnTo>
                  <a:pt x="1706" y="502"/>
                </a:lnTo>
                <a:lnTo>
                  <a:pt x="1459" y="848"/>
                </a:lnTo>
                <a:lnTo>
                  <a:pt x="1173" y="1173"/>
                </a:lnTo>
                <a:lnTo>
                  <a:pt x="858" y="1459"/>
                </a:lnTo>
                <a:lnTo>
                  <a:pt x="503" y="1705"/>
                </a:lnTo>
                <a:lnTo>
                  <a:pt x="118" y="1912"/>
                </a:lnTo>
                <a:lnTo>
                  <a:pt x="0" y="1626"/>
                </a:lnTo>
                <a:lnTo>
                  <a:pt x="345" y="1439"/>
                </a:lnTo>
                <a:lnTo>
                  <a:pt x="661" y="1212"/>
                </a:lnTo>
                <a:lnTo>
                  <a:pt x="956" y="946"/>
                </a:lnTo>
                <a:lnTo>
                  <a:pt x="1213" y="660"/>
                </a:lnTo>
                <a:lnTo>
                  <a:pt x="1430" y="345"/>
                </a:lnTo>
                <a:lnTo>
                  <a:pt x="1617"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Freeform 54">
            <a:extLst>
              <a:ext uri="{FF2B5EF4-FFF2-40B4-BE49-F238E27FC236}">
                <a16:creationId xmlns:a16="http://schemas.microsoft.com/office/drawing/2014/main" id="{816FB782-C820-45A3-911F-230D314A33A2}"/>
              </a:ext>
            </a:extLst>
          </p:cNvPr>
          <p:cNvSpPr>
            <a:spLocks/>
          </p:cNvSpPr>
          <p:nvPr/>
        </p:nvSpPr>
        <p:spPr bwMode="auto">
          <a:xfrm rot="1175121">
            <a:off x="741176" y="3871375"/>
            <a:ext cx="320782" cy="299769"/>
          </a:xfrm>
          <a:custGeom>
            <a:avLst/>
            <a:gdLst>
              <a:gd name="T0" fmla="*/ 286 w 1943"/>
              <a:gd name="T1" fmla="*/ 0 h 1854"/>
              <a:gd name="T2" fmla="*/ 484 w 1943"/>
              <a:gd name="T3" fmla="*/ 335 h 1854"/>
              <a:gd name="T4" fmla="*/ 710 w 1943"/>
              <a:gd name="T5" fmla="*/ 641 h 1854"/>
              <a:gd name="T6" fmla="*/ 977 w 1943"/>
              <a:gd name="T7" fmla="*/ 927 h 1854"/>
              <a:gd name="T8" fmla="*/ 1272 w 1943"/>
              <a:gd name="T9" fmla="*/ 1173 h 1854"/>
              <a:gd name="T10" fmla="*/ 1598 w 1943"/>
              <a:gd name="T11" fmla="*/ 1380 h 1854"/>
              <a:gd name="T12" fmla="*/ 1943 w 1943"/>
              <a:gd name="T13" fmla="*/ 1558 h 1854"/>
              <a:gd name="T14" fmla="*/ 1834 w 1943"/>
              <a:gd name="T15" fmla="*/ 1854 h 1854"/>
              <a:gd name="T16" fmla="*/ 1450 w 1943"/>
              <a:gd name="T17" fmla="*/ 1656 h 1854"/>
              <a:gd name="T18" fmla="*/ 1085 w 1943"/>
              <a:gd name="T19" fmla="*/ 1430 h 1854"/>
              <a:gd name="T20" fmla="*/ 760 w 1943"/>
              <a:gd name="T21" fmla="*/ 1154 h 1854"/>
              <a:gd name="T22" fmla="*/ 464 w 1943"/>
              <a:gd name="T23" fmla="*/ 838 h 1854"/>
              <a:gd name="T24" fmla="*/ 207 w 1943"/>
              <a:gd name="T25" fmla="*/ 493 h 1854"/>
              <a:gd name="T26" fmla="*/ 0 w 1943"/>
              <a:gd name="T27" fmla="*/ 128 h 1854"/>
              <a:gd name="T28" fmla="*/ 286 w 1943"/>
              <a:gd name="T29"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3" h="1854">
                <a:moveTo>
                  <a:pt x="286" y="0"/>
                </a:moveTo>
                <a:lnTo>
                  <a:pt x="484" y="335"/>
                </a:lnTo>
                <a:lnTo>
                  <a:pt x="710" y="641"/>
                </a:lnTo>
                <a:lnTo>
                  <a:pt x="977" y="927"/>
                </a:lnTo>
                <a:lnTo>
                  <a:pt x="1272" y="1173"/>
                </a:lnTo>
                <a:lnTo>
                  <a:pt x="1598" y="1380"/>
                </a:lnTo>
                <a:lnTo>
                  <a:pt x="1943" y="1558"/>
                </a:lnTo>
                <a:lnTo>
                  <a:pt x="1834" y="1854"/>
                </a:lnTo>
                <a:lnTo>
                  <a:pt x="1450" y="1656"/>
                </a:lnTo>
                <a:lnTo>
                  <a:pt x="1085" y="1430"/>
                </a:lnTo>
                <a:lnTo>
                  <a:pt x="760" y="1154"/>
                </a:lnTo>
                <a:lnTo>
                  <a:pt x="464" y="838"/>
                </a:lnTo>
                <a:lnTo>
                  <a:pt x="207" y="493"/>
                </a:lnTo>
                <a:lnTo>
                  <a:pt x="0" y="128"/>
                </a:lnTo>
                <a:lnTo>
                  <a:pt x="286" y="0"/>
                </a:lnTo>
                <a:close/>
              </a:path>
            </a:pathLst>
          </a:custGeom>
          <a:solidFill>
            <a:schemeClr val="accent6"/>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Freeform 55">
            <a:extLst>
              <a:ext uri="{FF2B5EF4-FFF2-40B4-BE49-F238E27FC236}">
                <a16:creationId xmlns:a16="http://schemas.microsoft.com/office/drawing/2014/main" id="{B733F793-D7B5-4C78-99BC-E9936E7E8CBF}"/>
              </a:ext>
            </a:extLst>
          </p:cNvPr>
          <p:cNvSpPr>
            <a:spLocks/>
          </p:cNvSpPr>
          <p:nvPr/>
        </p:nvSpPr>
        <p:spPr bwMode="auto">
          <a:xfrm rot="1175121">
            <a:off x="1092833" y="4136058"/>
            <a:ext cx="395569" cy="82784"/>
          </a:xfrm>
          <a:custGeom>
            <a:avLst/>
            <a:gdLst>
              <a:gd name="T0" fmla="*/ 2278 w 2396"/>
              <a:gd name="T1" fmla="*/ 0 h 512"/>
              <a:gd name="T2" fmla="*/ 2396 w 2396"/>
              <a:gd name="T3" fmla="*/ 286 h 512"/>
              <a:gd name="T4" fmla="*/ 1992 w 2396"/>
              <a:gd name="T5" fmla="*/ 414 h 512"/>
              <a:gd name="T6" fmla="*/ 1578 w 2396"/>
              <a:gd name="T7" fmla="*/ 483 h 512"/>
              <a:gd name="T8" fmla="*/ 1144 w 2396"/>
              <a:gd name="T9" fmla="*/ 512 h 512"/>
              <a:gd name="T10" fmla="*/ 750 w 2396"/>
              <a:gd name="T11" fmla="*/ 493 h 512"/>
              <a:gd name="T12" fmla="*/ 365 w 2396"/>
              <a:gd name="T13" fmla="*/ 424 h 512"/>
              <a:gd name="T14" fmla="*/ 0 w 2396"/>
              <a:gd name="T15" fmla="*/ 325 h 512"/>
              <a:gd name="T16" fmla="*/ 109 w 2396"/>
              <a:gd name="T17" fmla="*/ 29 h 512"/>
              <a:gd name="T18" fmla="*/ 444 w 2396"/>
              <a:gd name="T19" fmla="*/ 118 h 512"/>
              <a:gd name="T20" fmla="*/ 789 w 2396"/>
              <a:gd name="T21" fmla="*/ 177 h 512"/>
              <a:gd name="T22" fmla="*/ 1144 w 2396"/>
              <a:gd name="T23" fmla="*/ 197 h 512"/>
              <a:gd name="T24" fmla="*/ 1539 w 2396"/>
              <a:gd name="T25" fmla="*/ 177 h 512"/>
              <a:gd name="T26" fmla="*/ 1913 w 2396"/>
              <a:gd name="T27" fmla="*/ 108 h 512"/>
              <a:gd name="T28" fmla="*/ 2278 w 2396"/>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6" h="512">
                <a:moveTo>
                  <a:pt x="2278" y="0"/>
                </a:moveTo>
                <a:lnTo>
                  <a:pt x="2396" y="286"/>
                </a:lnTo>
                <a:lnTo>
                  <a:pt x="1992" y="414"/>
                </a:lnTo>
                <a:lnTo>
                  <a:pt x="1578" y="483"/>
                </a:lnTo>
                <a:lnTo>
                  <a:pt x="1144" y="512"/>
                </a:lnTo>
                <a:lnTo>
                  <a:pt x="750" y="493"/>
                </a:lnTo>
                <a:lnTo>
                  <a:pt x="365" y="424"/>
                </a:lnTo>
                <a:lnTo>
                  <a:pt x="0" y="325"/>
                </a:lnTo>
                <a:lnTo>
                  <a:pt x="109" y="29"/>
                </a:lnTo>
                <a:lnTo>
                  <a:pt x="444" y="118"/>
                </a:lnTo>
                <a:lnTo>
                  <a:pt x="789" y="177"/>
                </a:lnTo>
                <a:lnTo>
                  <a:pt x="1144" y="197"/>
                </a:lnTo>
                <a:lnTo>
                  <a:pt x="1539" y="177"/>
                </a:lnTo>
                <a:lnTo>
                  <a:pt x="1913" y="108"/>
                </a:lnTo>
                <a:lnTo>
                  <a:pt x="2278"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0A18CBC3-D33D-4DE5-B7FA-C9DB652FC0E5}"/>
              </a:ext>
            </a:extLst>
          </p:cNvPr>
          <p:cNvSpPr/>
          <p:nvPr/>
        </p:nvSpPr>
        <p:spPr>
          <a:xfrm rot="1175121">
            <a:off x="761517" y="3113795"/>
            <a:ext cx="1045708" cy="102412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361ECDF5-3200-40A9-8E1A-C70410310E3C}"/>
              </a:ext>
            </a:extLst>
          </p:cNvPr>
          <p:cNvSpPr/>
          <p:nvPr/>
        </p:nvSpPr>
        <p:spPr>
          <a:xfrm>
            <a:off x="852651" y="3229030"/>
            <a:ext cx="851807" cy="816612"/>
          </a:xfrm>
          <a:prstGeom prst="ellipse">
            <a:avLst/>
          </a:prstGeom>
          <a:gradFill>
            <a:gsLst>
              <a:gs pos="0">
                <a:schemeClr val="bg1"/>
              </a:gs>
              <a:gs pos="100000">
                <a:schemeClr val="bg1">
                  <a:lumMod val="95000"/>
                </a:schemeClr>
              </a:gs>
            </a:gsLst>
            <a:lin ang="16200000" scaled="1"/>
          </a:gradFill>
          <a:ln>
            <a:noFill/>
          </a:ln>
          <a:effectLst>
            <a:outerShdw blurRad="50800" dist="762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050" b="1" i="0" u="none" strike="noStrike" kern="1200" cap="none" spc="0" normalizeH="0" baseline="0" noProof="0">
                <a:ln>
                  <a:noFill/>
                </a:ln>
                <a:solidFill>
                  <a:srgbClr val="000000">
                    <a:lumMod val="75000"/>
                    <a:lumOff val="25000"/>
                  </a:srgbClr>
                </a:solidFill>
                <a:effectLst/>
                <a:uLnTx/>
                <a:uFillTx/>
                <a:latin typeface="Arial" pitchFamily="34" charset="0"/>
                <a:ea typeface="+mn-ea"/>
                <a:cs typeface="Arial" pitchFamily="34" charset="0"/>
              </a:rPr>
              <a:t>Areas of Focus</a:t>
            </a:r>
          </a:p>
        </p:txBody>
      </p:sp>
      <p:cxnSp>
        <p:nvCxnSpPr>
          <p:cNvPr id="34" name="Straight Connector 33">
            <a:extLst>
              <a:ext uri="{FF2B5EF4-FFF2-40B4-BE49-F238E27FC236}">
                <a16:creationId xmlns:a16="http://schemas.microsoft.com/office/drawing/2014/main" id="{611438E2-72EC-4BC1-9301-97EBCEF273DD}"/>
              </a:ext>
            </a:extLst>
          </p:cNvPr>
          <p:cNvCxnSpPr>
            <a:cxnSpLocks/>
          </p:cNvCxnSpPr>
          <p:nvPr/>
        </p:nvCxnSpPr>
        <p:spPr>
          <a:xfrm>
            <a:off x="1864446" y="1728971"/>
            <a:ext cx="22830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E60725-204C-40DE-BE03-CE741D1E0297}"/>
              </a:ext>
            </a:extLst>
          </p:cNvPr>
          <p:cNvCxnSpPr>
            <a:cxnSpLocks/>
          </p:cNvCxnSpPr>
          <p:nvPr/>
        </p:nvCxnSpPr>
        <p:spPr>
          <a:xfrm>
            <a:off x="2668698" y="5357906"/>
            <a:ext cx="14309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DA09CDB-214D-4413-9805-1EDBC643C90A}"/>
              </a:ext>
            </a:extLst>
          </p:cNvPr>
          <p:cNvSpPr/>
          <p:nvPr/>
        </p:nvSpPr>
        <p:spPr>
          <a:xfrm>
            <a:off x="3739221" y="1457095"/>
            <a:ext cx="524571" cy="5245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1</a:t>
            </a:r>
          </a:p>
        </p:txBody>
      </p:sp>
      <p:sp>
        <p:nvSpPr>
          <p:cNvPr id="9" name="Oval 8">
            <a:extLst>
              <a:ext uri="{FF2B5EF4-FFF2-40B4-BE49-F238E27FC236}">
                <a16:creationId xmlns:a16="http://schemas.microsoft.com/office/drawing/2014/main" id="{CC31B082-E537-422C-9748-43B930110DB8}"/>
              </a:ext>
            </a:extLst>
          </p:cNvPr>
          <p:cNvSpPr/>
          <p:nvPr/>
        </p:nvSpPr>
        <p:spPr>
          <a:xfrm>
            <a:off x="3739221" y="3249777"/>
            <a:ext cx="524571" cy="5245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2</a:t>
            </a:r>
          </a:p>
        </p:txBody>
      </p:sp>
      <p:sp>
        <p:nvSpPr>
          <p:cNvPr id="11" name="Oval 10">
            <a:extLst>
              <a:ext uri="{FF2B5EF4-FFF2-40B4-BE49-F238E27FC236}">
                <a16:creationId xmlns:a16="http://schemas.microsoft.com/office/drawing/2014/main" id="{839023B8-C923-4F04-B120-7D1F5B271C12}"/>
              </a:ext>
            </a:extLst>
          </p:cNvPr>
          <p:cNvSpPr/>
          <p:nvPr/>
        </p:nvSpPr>
        <p:spPr>
          <a:xfrm>
            <a:off x="3739221" y="5043453"/>
            <a:ext cx="524571" cy="524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FFFFFF"/>
                </a:solidFill>
                <a:effectLst/>
                <a:uLnTx/>
                <a:uFillTx/>
                <a:latin typeface="Arial" pitchFamily="34" charset="0"/>
                <a:ea typeface="+mn-ea"/>
                <a:cs typeface="Arial" pitchFamily="34" charset="0"/>
              </a:rPr>
              <a:t>3</a:t>
            </a:r>
          </a:p>
        </p:txBody>
      </p:sp>
      <p:graphicFrame>
        <p:nvGraphicFramePr>
          <p:cNvPr id="48" name="Table 47">
            <a:extLst>
              <a:ext uri="{FF2B5EF4-FFF2-40B4-BE49-F238E27FC236}">
                <a16:creationId xmlns:a16="http://schemas.microsoft.com/office/drawing/2014/main" id="{3D5464E8-E63B-4277-A281-9291AFB25820}"/>
              </a:ext>
            </a:extLst>
          </p:cNvPr>
          <p:cNvGraphicFramePr>
            <a:graphicFrameLocks noGrp="1"/>
          </p:cNvGraphicFramePr>
          <p:nvPr/>
        </p:nvGraphicFramePr>
        <p:xfrm>
          <a:off x="4286951" y="1117134"/>
          <a:ext cx="7905048" cy="4595525"/>
        </p:xfrm>
        <a:graphic>
          <a:graphicData uri="http://schemas.openxmlformats.org/drawingml/2006/table">
            <a:tbl>
              <a:tblPr bandRow="1">
                <a:tableStyleId>{5C22544A-7EE6-4342-B048-85BDC9FD1C3A}</a:tableStyleId>
              </a:tblPr>
              <a:tblGrid>
                <a:gridCol w="1634749">
                  <a:extLst>
                    <a:ext uri="{9D8B030D-6E8A-4147-A177-3AD203B41FA5}">
                      <a16:colId xmlns:a16="http://schemas.microsoft.com/office/drawing/2014/main" val="1020958423"/>
                    </a:ext>
                  </a:extLst>
                </a:gridCol>
                <a:gridCol w="217681">
                  <a:extLst>
                    <a:ext uri="{9D8B030D-6E8A-4147-A177-3AD203B41FA5}">
                      <a16:colId xmlns:a16="http://schemas.microsoft.com/office/drawing/2014/main" val="633294344"/>
                    </a:ext>
                  </a:extLst>
                </a:gridCol>
                <a:gridCol w="6052618">
                  <a:extLst>
                    <a:ext uri="{9D8B030D-6E8A-4147-A177-3AD203B41FA5}">
                      <a16:colId xmlns:a16="http://schemas.microsoft.com/office/drawing/2014/main" val="3999704914"/>
                    </a:ext>
                  </a:extLst>
                </a:gridCol>
              </a:tblGrid>
              <a:tr h="1212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mn-lt"/>
                        </a:rPr>
                        <a:t>Test Planning</a:t>
                      </a:r>
                      <a:endParaRPr lang="en-US" sz="1600" b="1">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rPr>
                        <a:t>Preparation phase to identify key IT and business stakeholders, existing documentation, and system infrastructure to develop overall test plan and timelines, establish communication plan, and determine appropriateness of test scenario/cases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0415379"/>
                  </a:ext>
                </a:extLst>
              </a:tr>
              <a:tr h="1399359">
                <a:tc>
                  <a:txBody>
                    <a:bodyPr/>
                    <a:lstStyle/>
                    <a:p>
                      <a:pPr algn="l"/>
                      <a:endParaRPr lang="en-US" sz="1600" b="1"/>
                    </a:p>
                    <a:p>
                      <a:pPr algn="l"/>
                      <a:endParaRPr lang="en-US" sz="1600" b="1"/>
                    </a:p>
                    <a:p>
                      <a:pPr algn="l"/>
                      <a:endParaRPr lang="en-US" sz="1600" b="1"/>
                    </a:p>
                    <a:p>
                      <a:pPr algn="l"/>
                      <a:r>
                        <a:rPr lang="en-US" sz="1600" b="1"/>
                        <a:t>Test Execution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Execution phase where team will manage and hold stakeholders accountable to testing plan, timelines, and milestones while coordinating and communicating results of test cases and identified risks/issues</a:t>
                      </a:r>
                      <a:endParaRPr lang="en-US" sz="1400" kern="120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81204"/>
                  </a:ext>
                </a:extLst>
              </a:tr>
              <a:tr h="1222388">
                <a:tc>
                  <a:txBody>
                    <a:bodyPr/>
                    <a:lstStyle/>
                    <a:p>
                      <a:pPr algn="l"/>
                      <a:endParaRPr lang="en-US" sz="1600" b="1"/>
                    </a:p>
                    <a:p>
                      <a:pPr algn="l"/>
                      <a:endParaRPr lang="en-US" sz="1600" b="1"/>
                    </a:p>
                    <a:p>
                      <a:pPr algn="l"/>
                      <a:endParaRPr lang="en-US" sz="1600" b="1"/>
                    </a:p>
                    <a:p>
                      <a:pPr algn="l"/>
                      <a:endParaRPr lang="en-US" sz="1600" b="1"/>
                    </a:p>
                    <a:p>
                      <a:pPr algn="l"/>
                      <a:r>
                        <a:rPr lang="en-US" sz="1600" b="1"/>
                        <a:t>Deployment Readiness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Concluding phase for team to prepare materials and criteria to enable and align all stakeholders to make an informed decision to proceed with deployment of billing migration</a:t>
                      </a:r>
                      <a:endParaRPr lang="en-US" sz="1400" kern="120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272901"/>
                  </a:ext>
                </a:extLst>
              </a:tr>
            </a:tbl>
          </a:graphicData>
        </a:graphic>
      </p:graphicFrame>
      <p:sp>
        <p:nvSpPr>
          <p:cNvPr id="52" name="Title 1">
            <a:extLst>
              <a:ext uri="{FF2B5EF4-FFF2-40B4-BE49-F238E27FC236}">
                <a16:creationId xmlns:a16="http://schemas.microsoft.com/office/drawing/2014/main" id="{1CB46FC5-A75F-4294-B640-44879A4B04D0}"/>
              </a:ext>
            </a:extLst>
          </p:cNvPr>
          <p:cNvSpPr>
            <a:spLocks noGrp="1"/>
          </p:cNvSpPr>
          <p:nvPr>
            <p:ph type="title"/>
          </p:nvPr>
        </p:nvSpPr>
        <p:spPr>
          <a:xfrm>
            <a:off x="531343" y="390276"/>
            <a:ext cx="10972800" cy="834963"/>
          </a:xfrm>
        </p:spPr>
        <p:txBody>
          <a:bodyPr anchor="t">
            <a:normAutofit/>
          </a:bodyPr>
          <a:lstStyle/>
          <a:p>
            <a:pPr algn="l"/>
            <a:r>
              <a:rPr lang="en-US" sz="3600">
                <a:ea typeface="ＭＳ Ｐゴシック"/>
              </a:rPr>
              <a:t>Key Phases</a:t>
            </a:r>
            <a:endParaRPr lang="en-US" sz="3600">
              <a:solidFill>
                <a:schemeClr val="tx1"/>
              </a:solidFill>
              <a:ea typeface="ＭＳ Ｐゴシック"/>
            </a:endParaRPr>
          </a:p>
        </p:txBody>
      </p:sp>
    </p:spTree>
    <p:extLst>
      <p:ext uri="{BB962C8B-B14F-4D97-AF65-F5344CB8AC3E}">
        <p14:creationId xmlns:p14="http://schemas.microsoft.com/office/powerpoint/2010/main" val="50173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5">
            <a:extLst>
              <a:ext uri="{FF2B5EF4-FFF2-40B4-BE49-F238E27FC236}">
                <a16:creationId xmlns:a16="http://schemas.microsoft.com/office/drawing/2014/main" id="{2B83FDE7-2270-0D30-92A9-3B05A2603FA0}"/>
              </a:ext>
            </a:extLst>
          </p:cNvPr>
          <p:cNvGraphicFramePr>
            <a:graphicFrameLocks noGrp="1"/>
          </p:cNvGraphicFramePr>
          <p:nvPr/>
        </p:nvGraphicFramePr>
        <p:xfrm>
          <a:off x="620214" y="1494353"/>
          <a:ext cx="10901230" cy="4755533"/>
        </p:xfrm>
        <a:graphic>
          <a:graphicData uri="http://schemas.openxmlformats.org/drawingml/2006/table">
            <a:tbl>
              <a:tblPr firstRow="1" bandRow="1"/>
              <a:tblGrid>
                <a:gridCol w="1261852">
                  <a:extLst>
                    <a:ext uri="{9D8B030D-6E8A-4147-A177-3AD203B41FA5}">
                      <a16:colId xmlns:a16="http://schemas.microsoft.com/office/drawing/2014/main" val="3157128046"/>
                    </a:ext>
                  </a:extLst>
                </a:gridCol>
                <a:gridCol w="1377054">
                  <a:extLst>
                    <a:ext uri="{9D8B030D-6E8A-4147-A177-3AD203B41FA5}">
                      <a16:colId xmlns:a16="http://schemas.microsoft.com/office/drawing/2014/main" val="3595609139"/>
                    </a:ext>
                  </a:extLst>
                </a:gridCol>
                <a:gridCol w="1377054">
                  <a:extLst>
                    <a:ext uri="{9D8B030D-6E8A-4147-A177-3AD203B41FA5}">
                      <a16:colId xmlns:a16="http://schemas.microsoft.com/office/drawing/2014/main" val="2431365559"/>
                    </a:ext>
                  </a:extLst>
                </a:gridCol>
                <a:gridCol w="1377054">
                  <a:extLst>
                    <a:ext uri="{9D8B030D-6E8A-4147-A177-3AD203B41FA5}">
                      <a16:colId xmlns:a16="http://schemas.microsoft.com/office/drawing/2014/main" val="3288099947"/>
                    </a:ext>
                  </a:extLst>
                </a:gridCol>
                <a:gridCol w="1377054">
                  <a:extLst>
                    <a:ext uri="{9D8B030D-6E8A-4147-A177-3AD203B41FA5}">
                      <a16:colId xmlns:a16="http://schemas.microsoft.com/office/drawing/2014/main" val="4270333828"/>
                    </a:ext>
                  </a:extLst>
                </a:gridCol>
                <a:gridCol w="1377054">
                  <a:extLst>
                    <a:ext uri="{9D8B030D-6E8A-4147-A177-3AD203B41FA5}">
                      <a16:colId xmlns:a16="http://schemas.microsoft.com/office/drawing/2014/main" val="1165800813"/>
                    </a:ext>
                  </a:extLst>
                </a:gridCol>
                <a:gridCol w="1377054">
                  <a:extLst>
                    <a:ext uri="{9D8B030D-6E8A-4147-A177-3AD203B41FA5}">
                      <a16:colId xmlns:a16="http://schemas.microsoft.com/office/drawing/2014/main" val="2245798208"/>
                    </a:ext>
                  </a:extLst>
                </a:gridCol>
                <a:gridCol w="1377054">
                  <a:extLst>
                    <a:ext uri="{9D8B030D-6E8A-4147-A177-3AD203B41FA5}">
                      <a16:colId xmlns:a16="http://schemas.microsoft.com/office/drawing/2014/main" val="3315986346"/>
                    </a:ext>
                  </a:extLst>
                </a:gridCol>
              </a:tblGrid>
              <a:tr h="532086">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a:solidFill>
                            <a:schemeClr val="tx1"/>
                          </a:solidFill>
                        </a:rPr>
                        <a:t>Workstream</a:t>
                      </a:r>
                    </a:p>
                  </a:txBody>
                  <a:tcPr marL="121920" marR="121920" marT="60960" marB="60960">
                    <a:lnL w="12700" cap="flat" cmpd="sng" algn="ctr">
                      <a:solidFill>
                        <a:srgbClr val="084E71"/>
                      </a:solidFill>
                      <a:prstDash val="solid"/>
                      <a:round/>
                      <a:headEnd type="none" w="med" len="med"/>
                      <a:tailEnd type="none" w="med" len="med"/>
                    </a:lnL>
                    <a:lnR w="1270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1270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US" sz="1400">
                          <a:solidFill>
                            <a:schemeClr val="tx1"/>
                          </a:solidFill>
                        </a:rPr>
                        <a:t>Dec – 23</a:t>
                      </a:r>
                    </a:p>
                  </a:txBody>
                  <a:tcPr marL="121920" marR="121920" marT="60960" marB="60960">
                    <a:lnL w="12700" cap="flat" cmpd="sng" algn="ctr">
                      <a:solidFill>
                        <a:srgbClr val="084E71"/>
                      </a:solidFill>
                      <a:prstDash val="solid"/>
                      <a:round/>
                      <a:headEnd type="none" w="med" len="med"/>
                      <a:tailEnd type="none" w="med" len="med"/>
                    </a:lnL>
                    <a:lnR w="1270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1270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US" sz="1400">
                          <a:solidFill>
                            <a:schemeClr val="tx1"/>
                          </a:solidFill>
                        </a:rPr>
                        <a:t>Jan – 24</a:t>
                      </a:r>
                    </a:p>
                  </a:txBody>
                  <a:tcPr marL="121920" marR="121920" marT="60960" marB="60960">
                    <a:lnL w="12700" cap="flat" cmpd="sng" algn="ctr">
                      <a:solidFill>
                        <a:srgbClr val="084E71"/>
                      </a:solidFill>
                      <a:prstDash val="solid"/>
                      <a:round/>
                      <a:headEnd type="none" w="med" len="med"/>
                      <a:tailEnd type="none" w="med" len="med"/>
                    </a:lnL>
                    <a:lnR w="1270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1270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US" sz="1400">
                          <a:solidFill>
                            <a:schemeClr val="tx1"/>
                          </a:solidFill>
                        </a:rPr>
                        <a:t>Feb – 24</a:t>
                      </a:r>
                    </a:p>
                  </a:txBody>
                  <a:tcPr marL="121920" marR="121920" marT="60960" marB="60960">
                    <a:lnL w="12700" cap="flat" cmpd="sng" algn="ctr">
                      <a:solidFill>
                        <a:srgbClr val="084E71"/>
                      </a:solidFill>
                      <a:prstDash val="solid"/>
                      <a:round/>
                      <a:headEnd type="none" w="med" len="med"/>
                      <a:tailEnd type="none" w="med" len="med"/>
                    </a:lnL>
                    <a:lnR w="1270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1270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US" sz="1400">
                          <a:solidFill>
                            <a:schemeClr val="tx1"/>
                          </a:solidFill>
                        </a:rPr>
                        <a:t>Mar – 24</a:t>
                      </a:r>
                    </a:p>
                  </a:txBody>
                  <a:tcPr marL="121920" marR="121920" marT="60960" marB="60960">
                    <a:lnL w="12700" cap="flat" cmpd="sng" algn="ctr">
                      <a:solidFill>
                        <a:srgbClr val="084E71"/>
                      </a:solidFill>
                      <a:prstDash val="solid"/>
                      <a:round/>
                      <a:headEnd type="none" w="med" len="med"/>
                      <a:tailEnd type="none" w="med" len="med"/>
                    </a:lnL>
                    <a:lnR w="1270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1270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US" sz="1400">
                          <a:solidFill>
                            <a:schemeClr val="tx1"/>
                          </a:solidFill>
                        </a:rPr>
                        <a:t>Apr – 24</a:t>
                      </a:r>
                    </a:p>
                  </a:txBody>
                  <a:tcPr marL="121920" marR="121920" marT="60960" marB="60960">
                    <a:lnL w="12700" cap="flat" cmpd="sng" algn="ctr">
                      <a:solidFill>
                        <a:srgbClr val="084E71"/>
                      </a:solidFill>
                      <a:prstDash val="solid"/>
                      <a:round/>
                      <a:headEnd type="none" w="med" len="med"/>
                      <a:tailEnd type="none" w="med" len="med"/>
                    </a:lnL>
                    <a:lnR w="1270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1270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US" sz="1400">
                          <a:solidFill>
                            <a:schemeClr val="tx1"/>
                          </a:solidFill>
                        </a:rPr>
                        <a:t>May – 24</a:t>
                      </a:r>
                    </a:p>
                  </a:txBody>
                  <a:tcPr marL="121920" marR="121920" marT="60960" marB="60960">
                    <a:lnL w="12700" cap="flat" cmpd="sng" algn="ctr">
                      <a:solidFill>
                        <a:srgbClr val="084E71"/>
                      </a:solidFill>
                      <a:prstDash val="solid"/>
                      <a:round/>
                      <a:headEnd type="none" w="med" len="med"/>
                      <a:tailEnd type="none" w="med" len="med"/>
                    </a:lnL>
                    <a:lnR w="1270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1270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US" sz="1400">
                          <a:solidFill>
                            <a:schemeClr val="tx1"/>
                          </a:solidFill>
                        </a:rPr>
                        <a:t>Jun – 24</a:t>
                      </a:r>
                    </a:p>
                  </a:txBody>
                  <a:tcPr marL="121920" marR="121920" marT="60960" marB="60960">
                    <a:lnL w="12700" cap="flat" cmpd="sng" algn="ctr">
                      <a:solidFill>
                        <a:srgbClr val="084E71"/>
                      </a:solidFill>
                      <a:prstDash val="solid"/>
                      <a:round/>
                      <a:headEnd type="none" w="med" len="med"/>
                      <a:tailEnd type="none" w="med" len="med"/>
                    </a:lnL>
                    <a:lnR w="1270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1270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2475100542"/>
                  </a:ext>
                </a:extLst>
              </a:tr>
              <a:tr h="1437408">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US" sz="1100" b="1"/>
                        <a:t>Test Planning</a:t>
                      </a:r>
                    </a:p>
                  </a:txBody>
                  <a:tcPr marL="121920" marR="121920" marT="60960" marB="60960" anchor="ctr">
                    <a:lnL w="1270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0F609B">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1270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923326070"/>
                  </a:ext>
                </a:extLst>
              </a:tr>
              <a:tr h="1543165">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algn="ctr" defTabSz="914400" rtl="0" eaLnBrk="1" latinLnBrk="0" hangingPunct="1"/>
                      <a:r>
                        <a:rPr lang="en-US" sz="1100" b="1" kern="1200">
                          <a:solidFill>
                            <a:schemeClr val="dk1"/>
                          </a:solidFill>
                          <a:latin typeface="+mn-lt"/>
                          <a:ea typeface="+mn-ea"/>
                          <a:cs typeface="+mn-cs"/>
                        </a:rPr>
                        <a:t>Test Execution</a:t>
                      </a:r>
                    </a:p>
                  </a:txBody>
                  <a:tcPr marL="121920" marR="121920" marT="60960" marB="60960" anchor="ctr">
                    <a:lnL w="1270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0F609B">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24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2201571096"/>
                  </a:ext>
                </a:extLst>
              </a:tr>
              <a:tr h="1242874">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US" sz="1100" b="1">
                          <a:solidFill>
                            <a:schemeClr val="tx1"/>
                          </a:solidFill>
                        </a:rPr>
                        <a:t>Deployment Readiness</a:t>
                      </a:r>
                    </a:p>
                  </a:txBody>
                  <a:tcPr marL="121920" marR="121920" marT="60960" marB="60960" anchor="ctr">
                    <a:lnL w="1270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0F609B">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100">
                        <a:solidFill>
                          <a:schemeClr val="tx1"/>
                        </a:solidFill>
                      </a:endParaRPr>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1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1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1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1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1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en-US" sz="100"/>
                    </a:p>
                  </a:txBody>
                  <a:tcPr marL="121920" marR="121920" marT="60960" marB="60960">
                    <a:lnL w="6350" cap="flat" cmpd="sng" algn="ctr">
                      <a:solidFill>
                        <a:srgbClr val="084E71"/>
                      </a:solidFill>
                      <a:prstDash val="solid"/>
                      <a:round/>
                      <a:headEnd type="none" w="med" len="med"/>
                      <a:tailEnd type="none" w="med" len="med"/>
                    </a:lnL>
                    <a:lnR w="6350" cap="flat" cmpd="sng" algn="ctr">
                      <a:solidFill>
                        <a:srgbClr val="084E71"/>
                      </a:solidFill>
                      <a:prstDash val="solid"/>
                      <a:round/>
                      <a:headEnd type="none" w="med" len="med"/>
                      <a:tailEnd type="none" w="med" len="med"/>
                    </a:lnR>
                    <a:lnT w="6350" cap="flat" cmpd="sng" algn="ctr">
                      <a:solidFill>
                        <a:srgbClr val="084E71"/>
                      </a:solidFill>
                      <a:prstDash val="solid"/>
                      <a:round/>
                      <a:headEnd type="none" w="med" len="med"/>
                      <a:tailEnd type="none" w="med" len="med"/>
                    </a:lnT>
                    <a:lnB w="6350" cap="flat" cmpd="sng" algn="ctr">
                      <a:solidFill>
                        <a:srgbClr val="084E71"/>
                      </a:solidFill>
                      <a:prstDash val="solid"/>
                      <a:round/>
                      <a:headEnd type="none" w="med" len="med"/>
                      <a:tailEnd type="none" w="med" len="med"/>
                    </a:lnB>
                    <a:lnTlToBr w="12700" cmpd="sng">
                      <a:noFill/>
                      <a:prstDash val="solid"/>
                    </a:lnTlToBr>
                    <a:lnBlToTr w="12700" cmpd="sng">
                      <a:noFill/>
                      <a:prstDash val="solid"/>
                    </a:lnBlToTr>
                    <a:solidFill>
                      <a:srgbClr val="FFFFFF">
                        <a:lumMod val="20000"/>
                        <a:lumOff val="80000"/>
                      </a:srgbClr>
                    </a:solidFill>
                  </a:tcPr>
                </a:tc>
                <a:extLst>
                  <a:ext uri="{0D108BD9-81ED-4DB2-BD59-A6C34878D82A}">
                    <a16:rowId xmlns:a16="http://schemas.microsoft.com/office/drawing/2014/main" val="3186462511"/>
                  </a:ext>
                </a:extLst>
              </a:tr>
            </a:tbl>
          </a:graphicData>
        </a:graphic>
      </p:graphicFrame>
      <p:cxnSp>
        <p:nvCxnSpPr>
          <p:cNvPr id="31" name="Straight Arrow Connector 30">
            <a:extLst>
              <a:ext uri="{FF2B5EF4-FFF2-40B4-BE49-F238E27FC236}">
                <a16:creationId xmlns:a16="http://schemas.microsoft.com/office/drawing/2014/main" id="{D726D5B1-1EF8-6459-07FD-6A04183A8634}"/>
              </a:ext>
            </a:extLst>
          </p:cNvPr>
          <p:cNvCxnSpPr>
            <a:cxnSpLocks/>
          </p:cNvCxnSpPr>
          <p:nvPr/>
        </p:nvCxnSpPr>
        <p:spPr>
          <a:xfrm>
            <a:off x="1733316" y="2403335"/>
            <a:ext cx="523756" cy="0"/>
          </a:xfrm>
          <a:prstGeom prst="straightConnector1">
            <a:avLst/>
          </a:prstGeom>
          <a:noFill/>
          <a:ln w="12700" cap="flat" cmpd="sng" algn="ctr">
            <a:solidFill>
              <a:srgbClr val="084E71"/>
            </a:solidFill>
            <a:prstDash val="solid"/>
            <a:headEnd type="oval"/>
            <a:tailEnd type="oval"/>
          </a:ln>
          <a:effectLst/>
        </p:spPr>
      </p:cxnSp>
      <p:sp>
        <p:nvSpPr>
          <p:cNvPr id="32" name="TextBox 31">
            <a:extLst>
              <a:ext uri="{FF2B5EF4-FFF2-40B4-BE49-F238E27FC236}">
                <a16:creationId xmlns:a16="http://schemas.microsoft.com/office/drawing/2014/main" id="{F1F19A24-CD7B-AD45-E45E-28EE0ECFEA76}"/>
              </a:ext>
            </a:extLst>
          </p:cNvPr>
          <p:cNvSpPr txBox="1"/>
          <p:nvPr/>
        </p:nvSpPr>
        <p:spPr>
          <a:xfrm>
            <a:off x="2353858" y="2270048"/>
            <a:ext cx="1960533"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Stakeholder Confirmation</a:t>
            </a:r>
          </a:p>
        </p:txBody>
      </p:sp>
      <p:sp>
        <p:nvSpPr>
          <p:cNvPr id="33" name="Content Placeholder 11">
            <a:extLst>
              <a:ext uri="{FF2B5EF4-FFF2-40B4-BE49-F238E27FC236}">
                <a16:creationId xmlns:a16="http://schemas.microsoft.com/office/drawing/2014/main" id="{9A5B9574-22E0-7C10-08F2-F5731CB4A117}"/>
              </a:ext>
            </a:extLst>
          </p:cNvPr>
          <p:cNvSpPr txBox="1">
            <a:spLocks/>
          </p:cNvSpPr>
          <p:nvPr/>
        </p:nvSpPr>
        <p:spPr>
          <a:xfrm>
            <a:off x="440965" y="924822"/>
            <a:ext cx="11255735" cy="702883"/>
          </a:xfrm>
          <a:prstGeom prst="rect">
            <a:avLst/>
          </a:prstGeom>
        </p:spPr>
        <p:txBody>
          <a:bodyPr anchor="t"/>
          <a:lstStyle>
            <a:lvl1pPr marL="171450" indent="-171450" algn="l" defTabSz="685800" rtl="0" eaLnBrk="1" latinLnBrk="0" hangingPunct="1">
              <a:lnSpc>
                <a:spcPct val="90000"/>
              </a:lnSpc>
              <a:spcBef>
                <a:spcPts val="750"/>
              </a:spcBef>
              <a:buClr>
                <a:schemeClr val="accent3"/>
              </a:buClr>
              <a:buSzPct val="100000"/>
              <a:buFont typeface="Arial" panose="020B0604020202020204" pitchFamily="34" charset="0"/>
              <a:buChar char="•"/>
              <a:defRPr sz="1600" kern="1200">
                <a:solidFill>
                  <a:schemeClr val="tx1"/>
                </a:solidFill>
                <a:latin typeface="+mn-lt"/>
                <a:ea typeface="+mn-ea"/>
                <a:cs typeface="+mn-cs"/>
              </a:defRPr>
            </a:lvl1pPr>
            <a:lvl2pPr marL="342900" indent="-169863" algn="l" defTabSz="685800" rtl="0" eaLnBrk="1" latinLnBrk="0" hangingPunct="1">
              <a:lnSpc>
                <a:spcPct val="90000"/>
              </a:lnSpc>
              <a:spcBef>
                <a:spcPts val="375"/>
              </a:spcBef>
              <a:buClr>
                <a:schemeClr val="tx1"/>
              </a:buClr>
              <a:buSzPct val="70000"/>
              <a:buFont typeface="Monaco" pitchFamily="2" charset="77"/>
              <a:buChar char="⎻"/>
              <a:tabLst/>
              <a:defRPr sz="1400" kern="1200">
                <a:solidFill>
                  <a:schemeClr val="tx1"/>
                </a:solidFill>
                <a:latin typeface="+mn-lt"/>
                <a:ea typeface="+mn-ea"/>
                <a:cs typeface="+mn-cs"/>
              </a:defRPr>
            </a:lvl2pPr>
            <a:lvl3pPr marL="571500" indent="-168275" algn="l" defTabSz="685800" rtl="0" eaLnBrk="1" latinLnBrk="0" hangingPunct="1">
              <a:lnSpc>
                <a:spcPct val="90000"/>
              </a:lnSpc>
              <a:spcBef>
                <a:spcPts val="375"/>
              </a:spcBef>
              <a:buClr>
                <a:schemeClr val="tx1"/>
              </a:buClr>
              <a:buSzPct val="90000"/>
              <a:buFont typeface="Arial" panose="020B0604020202020204" pitchFamily="34" charset="0"/>
              <a:buChar char="•"/>
              <a:tabLst/>
              <a:defRPr sz="1400" kern="1200">
                <a:solidFill>
                  <a:sysClr val="windowText" lastClr="000000"/>
                </a:solidFill>
                <a:latin typeface="+mn-lt"/>
                <a:ea typeface="+mn-ea"/>
                <a:cs typeface="+mn-cs"/>
              </a:defRPr>
            </a:lvl3pPr>
            <a:lvl4pPr marL="12001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SzPct val="90000"/>
              <a:buFont typeface="STIXGeneral-Regular"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ABC6C9"/>
              </a:buClr>
              <a:buFont typeface="Arial" panose="020B0604020202020204" pitchFamily="34" charset="0"/>
              <a:buNone/>
            </a:pPr>
            <a:r>
              <a:rPr lang="en-US" i="1">
                <a:solidFill>
                  <a:srgbClr val="084E71"/>
                </a:solidFill>
                <a:latin typeface="Calibri"/>
                <a:ea typeface="ＭＳ Ｐゴシック"/>
              </a:rPr>
              <a:t>Based on our understanding of Lumen’s objectives, </a:t>
            </a:r>
            <a:r>
              <a:rPr lang="en-US" i="1" err="1">
                <a:solidFill>
                  <a:srgbClr val="084E71"/>
                </a:solidFill>
                <a:latin typeface="Calibri"/>
                <a:ea typeface="ＭＳ Ｐゴシック"/>
              </a:rPr>
              <a:t>RevGen’s</a:t>
            </a:r>
            <a:r>
              <a:rPr lang="en-US" i="1">
                <a:solidFill>
                  <a:srgbClr val="084E71"/>
                </a:solidFill>
                <a:latin typeface="Calibri"/>
                <a:ea typeface="ＭＳ Ｐゴシック"/>
              </a:rPr>
              <a:t> responsibilities will be performed over 3 phases of work based on testing timelines.</a:t>
            </a:r>
          </a:p>
        </p:txBody>
      </p:sp>
      <p:cxnSp>
        <p:nvCxnSpPr>
          <p:cNvPr id="34" name="Straight Arrow Connector 33">
            <a:extLst>
              <a:ext uri="{FF2B5EF4-FFF2-40B4-BE49-F238E27FC236}">
                <a16:creationId xmlns:a16="http://schemas.microsoft.com/office/drawing/2014/main" id="{A6D141A8-D72F-9804-5588-1BA8FDD3F2EC}"/>
              </a:ext>
            </a:extLst>
          </p:cNvPr>
          <p:cNvCxnSpPr>
            <a:cxnSpLocks/>
          </p:cNvCxnSpPr>
          <p:nvPr/>
        </p:nvCxnSpPr>
        <p:spPr>
          <a:xfrm>
            <a:off x="1731246" y="2695555"/>
            <a:ext cx="1359342" cy="0"/>
          </a:xfrm>
          <a:prstGeom prst="straightConnector1">
            <a:avLst/>
          </a:prstGeom>
          <a:noFill/>
          <a:ln w="12700" cap="flat" cmpd="sng" algn="ctr">
            <a:solidFill>
              <a:srgbClr val="084E71"/>
            </a:solidFill>
            <a:prstDash val="solid"/>
            <a:headEnd type="oval"/>
            <a:tailEnd type="oval"/>
          </a:ln>
          <a:effectLst/>
        </p:spPr>
      </p:cxnSp>
      <p:sp>
        <p:nvSpPr>
          <p:cNvPr id="35" name="TextBox 34">
            <a:extLst>
              <a:ext uri="{FF2B5EF4-FFF2-40B4-BE49-F238E27FC236}">
                <a16:creationId xmlns:a16="http://schemas.microsoft.com/office/drawing/2014/main" id="{2D914D94-0F04-476C-2760-817C59CFD4F8}"/>
              </a:ext>
            </a:extLst>
          </p:cNvPr>
          <p:cNvSpPr txBox="1"/>
          <p:nvPr/>
        </p:nvSpPr>
        <p:spPr>
          <a:xfrm>
            <a:off x="3232914" y="2571288"/>
            <a:ext cx="1960533"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Test Documentation Review</a:t>
            </a:r>
          </a:p>
        </p:txBody>
      </p:sp>
      <p:cxnSp>
        <p:nvCxnSpPr>
          <p:cNvPr id="36" name="Straight Arrow Connector 35">
            <a:extLst>
              <a:ext uri="{FF2B5EF4-FFF2-40B4-BE49-F238E27FC236}">
                <a16:creationId xmlns:a16="http://schemas.microsoft.com/office/drawing/2014/main" id="{43D053B6-BADB-C5F8-D997-CB9EB7E840C7}"/>
              </a:ext>
            </a:extLst>
          </p:cNvPr>
          <p:cNvCxnSpPr>
            <a:cxnSpLocks/>
          </p:cNvCxnSpPr>
          <p:nvPr/>
        </p:nvCxnSpPr>
        <p:spPr>
          <a:xfrm>
            <a:off x="1731246" y="2965507"/>
            <a:ext cx="1359342" cy="0"/>
          </a:xfrm>
          <a:prstGeom prst="straightConnector1">
            <a:avLst/>
          </a:prstGeom>
          <a:noFill/>
          <a:ln w="12700" cap="flat" cmpd="sng" algn="ctr">
            <a:solidFill>
              <a:srgbClr val="084E71"/>
            </a:solidFill>
            <a:prstDash val="solid"/>
            <a:headEnd type="oval"/>
            <a:tailEnd type="oval"/>
          </a:ln>
          <a:effectLst/>
        </p:spPr>
      </p:cxnSp>
      <p:sp>
        <p:nvSpPr>
          <p:cNvPr id="37" name="TextBox 36">
            <a:extLst>
              <a:ext uri="{FF2B5EF4-FFF2-40B4-BE49-F238E27FC236}">
                <a16:creationId xmlns:a16="http://schemas.microsoft.com/office/drawing/2014/main" id="{5A3AAFCF-B2A2-40E1-9A0E-66F898D58DB1}"/>
              </a:ext>
            </a:extLst>
          </p:cNvPr>
          <p:cNvSpPr txBox="1"/>
          <p:nvPr/>
        </p:nvSpPr>
        <p:spPr>
          <a:xfrm>
            <a:off x="3219375" y="2832504"/>
            <a:ext cx="2385653"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Test and Communication Plan Development</a:t>
            </a:r>
          </a:p>
        </p:txBody>
      </p:sp>
      <p:cxnSp>
        <p:nvCxnSpPr>
          <p:cNvPr id="38" name="Straight Arrow Connector 37">
            <a:extLst>
              <a:ext uri="{FF2B5EF4-FFF2-40B4-BE49-F238E27FC236}">
                <a16:creationId xmlns:a16="http://schemas.microsoft.com/office/drawing/2014/main" id="{6A0A05AC-B5D6-E67C-8232-6F46841FE49D}"/>
              </a:ext>
            </a:extLst>
          </p:cNvPr>
          <p:cNvCxnSpPr>
            <a:cxnSpLocks/>
          </p:cNvCxnSpPr>
          <p:nvPr/>
        </p:nvCxnSpPr>
        <p:spPr>
          <a:xfrm>
            <a:off x="1731246" y="3223629"/>
            <a:ext cx="1359342" cy="0"/>
          </a:xfrm>
          <a:prstGeom prst="straightConnector1">
            <a:avLst/>
          </a:prstGeom>
          <a:noFill/>
          <a:ln w="12700" cap="flat" cmpd="sng" algn="ctr">
            <a:solidFill>
              <a:srgbClr val="084E71"/>
            </a:solidFill>
            <a:prstDash val="solid"/>
            <a:headEnd type="oval"/>
            <a:tailEnd type="oval"/>
          </a:ln>
          <a:effectLst/>
        </p:spPr>
      </p:cxnSp>
      <p:sp>
        <p:nvSpPr>
          <p:cNvPr id="39" name="TextBox 38">
            <a:extLst>
              <a:ext uri="{FF2B5EF4-FFF2-40B4-BE49-F238E27FC236}">
                <a16:creationId xmlns:a16="http://schemas.microsoft.com/office/drawing/2014/main" id="{F68CC434-80EE-2D00-A1DD-92541087E8BC}"/>
              </a:ext>
            </a:extLst>
          </p:cNvPr>
          <p:cNvSpPr txBox="1"/>
          <p:nvPr/>
        </p:nvSpPr>
        <p:spPr>
          <a:xfrm>
            <a:off x="3188027" y="3090626"/>
            <a:ext cx="2385653"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System and User Readiness Assessment</a:t>
            </a:r>
          </a:p>
        </p:txBody>
      </p:sp>
      <p:cxnSp>
        <p:nvCxnSpPr>
          <p:cNvPr id="40" name="Straight Arrow Connector 39">
            <a:extLst>
              <a:ext uri="{FF2B5EF4-FFF2-40B4-BE49-F238E27FC236}">
                <a16:creationId xmlns:a16="http://schemas.microsoft.com/office/drawing/2014/main" id="{2FE79B85-FD37-3C66-5D7C-950FBED435F7}"/>
              </a:ext>
            </a:extLst>
          </p:cNvPr>
          <p:cNvCxnSpPr>
            <a:cxnSpLocks/>
          </p:cNvCxnSpPr>
          <p:nvPr/>
        </p:nvCxnSpPr>
        <p:spPr>
          <a:xfrm>
            <a:off x="3693951" y="3841100"/>
            <a:ext cx="5174841" cy="21772"/>
          </a:xfrm>
          <a:prstGeom prst="straightConnector1">
            <a:avLst/>
          </a:prstGeom>
          <a:noFill/>
          <a:ln w="12700" cap="flat" cmpd="sng" algn="ctr">
            <a:solidFill>
              <a:srgbClr val="084E71"/>
            </a:solidFill>
            <a:prstDash val="solid"/>
            <a:headEnd type="oval"/>
            <a:tailEnd type="oval"/>
          </a:ln>
          <a:effectLst/>
        </p:spPr>
      </p:cxnSp>
      <p:sp>
        <p:nvSpPr>
          <p:cNvPr id="41" name="TextBox 40">
            <a:extLst>
              <a:ext uri="{FF2B5EF4-FFF2-40B4-BE49-F238E27FC236}">
                <a16:creationId xmlns:a16="http://schemas.microsoft.com/office/drawing/2014/main" id="{88D9A5E1-2334-52DC-2FB1-FA451F96B0FC}"/>
              </a:ext>
            </a:extLst>
          </p:cNvPr>
          <p:cNvSpPr txBox="1"/>
          <p:nvPr/>
        </p:nvSpPr>
        <p:spPr>
          <a:xfrm>
            <a:off x="9048041" y="3799599"/>
            <a:ext cx="2385653"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Test Execution Status Updates</a:t>
            </a:r>
          </a:p>
        </p:txBody>
      </p:sp>
      <p:cxnSp>
        <p:nvCxnSpPr>
          <p:cNvPr id="42" name="Straight Arrow Connector 41">
            <a:extLst>
              <a:ext uri="{FF2B5EF4-FFF2-40B4-BE49-F238E27FC236}">
                <a16:creationId xmlns:a16="http://schemas.microsoft.com/office/drawing/2014/main" id="{8B921D26-E205-77EB-673F-3916F6BB034B}"/>
              </a:ext>
            </a:extLst>
          </p:cNvPr>
          <p:cNvCxnSpPr>
            <a:cxnSpLocks/>
          </p:cNvCxnSpPr>
          <p:nvPr/>
        </p:nvCxnSpPr>
        <p:spPr>
          <a:xfrm>
            <a:off x="3693950" y="4160974"/>
            <a:ext cx="5174842" cy="21770"/>
          </a:xfrm>
          <a:prstGeom prst="straightConnector1">
            <a:avLst/>
          </a:prstGeom>
          <a:noFill/>
          <a:ln w="12700" cap="flat" cmpd="sng" algn="ctr">
            <a:solidFill>
              <a:srgbClr val="084E71"/>
            </a:solidFill>
            <a:prstDash val="solid"/>
            <a:headEnd type="oval"/>
            <a:tailEnd type="oval"/>
          </a:ln>
          <a:effectLst/>
        </p:spPr>
      </p:cxnSp>
      <p:sp>
        <p:nvSpPr>
          <p:cNvPr id="43" name="TextBox 42">
            <a:extLst>
              <a:ext uri="{FF2B5EF4-FFF2-40B4-BE49-F238E27FC236}">
                <a16:creationId xmlns:a16="http://schemas.microsoft.com/office/drawing/2014/main" id="{16EBDC56-9931-4B3E-C883-02E356BE0B9C}"/>
              </a:ext>
            </a:extLst>
          </p:cNvPr>
          <p:cNvSpPr txBox="1"/>
          <p:nvPr/>
        </p:nvSpPr>
        <p:spPr>
          <a:xfrm>
            <a:off x="9048041" y="4108586"/>
            <a:ext cx="2385653"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Issue Triage &amp; Management</a:t>
            </a:r>
          </a:p>
        </p:txBody>
      </p:sp>
      <p:cxnSp>
        <p:nvCxnSpPr>
          <p:cNvPr id="44" name="Straight Arrow Connector 43">
            <a:extLst>
              <a:ext uri="{FF2B5EF4-FFF2-40B4-BE49-F238E27FC236}">
                <a16:creationId xmlns:a16="http://schemas.microsoft.com/office/drawing/2014/main" id="{BFCA3AAF-322E-BA1D-3457-6040AFA74A5C}"/>
              </a:ext>
            </a:extLst>
          </p:cNvPr>
          <p:cNvCxnSpPr>
            <a:cxnSpLocks/>
          </p:cNvCxnSpPr>
          <p:nvPr/>
        </p:nvCxnSpPr>
        <p:spPr>
          <a:xfrm flipV="1">
            <a:off x="3693950" y="4497845"/>
            <a:ext cx="5174842" cy="10886"/>
          </a:xfrm>
          <a:prstGeom prst="straightConnector1">
            <a:avLst/>
          </a:prstGeom>
          <a:noFill/>
          <a:ln w="12700" cap="flat" cmpd="sng" algn="ctr">
            <a:solidFill>
              <a:srgbClr val="084E71"/>
            </a:solidFill>
            <a:prstDash val="solid"/>
            <a:headEnd type="oval"/>
            <a:tailEnd type="oval"/>
          </a:ln>
          <a:effectLst/>
        </p:spPr>
      </p:cxnSp>
      <p:sp>
        <p:nvSpPr>
          <p:cNvPr id="45" name="TextBox 44">
            <a:extLst>
              <a:ext uri="{FF2B5EF4-FFF2-40B4-BE49-F238E27FC236}">
                <a16:creationId xmlns:a16="http://schemas.microsoft.com/office/drawing/2014/main" id="{0F3D8C5D-F4AD-3FD1-391A-24F909FD1089}"/>
              </a:ext>
            </a:extLst>
          </p:cNvPr>
          <p:cNvSpPr txBox="1"/>
          <p:nvPr/>
        </p:nvSpPr>
        <p:spPr>
          <a:xfrm>
            <a:off x="9048041" y="4440092"/>
            <a:ext cx="2385653"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Test Result Verification</a:t>
            </a:r>
          </a:p>
        </p:txBody>
      </p:sp>
      <p:cxnSp>
        <p:nvCxnSpPr>
          <p:cNvPr id="46" name="Straight Arrow Connector 45">
            <a:extLst>
              <a:ext uri="{FF2B5EF4-FFF2-40B4-BE49-F238E27FC236}">
                <a16:creationId xmlns:a16="http://schemas.microsoft.com/office/drawing/2014/main" id="{1533ACE5-1C8C-0194-94F5-54AE0FADEB8F}"/>
              </a:ext>
            </a:extLst>
          </p:cNvPr>
          <p:cNvCxnSpPr>
            <a:cxnSpLocks/>
          </p:cNvCxnSpPr>
          <p:nvPr/>
        </p:nvCxnSpPr>
        <p:spPr>
          <a:xfrm>
            <a:off x="6356412" y="5274209"/>
            <a:ext cx="3133817" cy="0"/>
          </a:xfrm>
          <a:prstGeom prst="straightConnector1">
            <a:avLst/>
          </a:prstGeom>
          <a:noFill/>
          <a:ln w="12700" cap="flat" cmpd="sng" algn="ctr">
            <a:solidFill>
              <a:srgbClr val="084E71"/>
            </a:solidFill>
            <a:prstDash val="solid"/>
            <a:headEnd type="oval"/>
            <a:tailEnd type="oval"/>
          </a:ln>
          <a:effectLst/>
        </p:spPr>
      </p:cxnSp>
      <p:sp>
        <p:nvSpPr>
          <p:cNvPr id="47" name="TextBox 46">
            <a:extLst>
              <a:ext uri="{FF2B5EF4-FFF2-40B4-BE49-F238E27FC236}">
                <a16:creationId xmlns:a16="http://schemas.microsoft.com/office/drawing/2014/main" id="{58860019-1A86-625D-CC43-6176F4423311}"/>
              </a:ext>
            </a:extLst>
          </p:cNvPr>
          <p:cNvSpPr txBox="1"/>
          <p:nvPr/>
        </p:nvSpPr>
        <p:spPr>
          <a:xfrm>
            <a:off x="9669478" y="5105948"/>
            <a:ext cx="1782716" cy="3693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Deployment Criteria and Plan Development</a:t>
            </a:r>
          </a:p>
        </p:txBody>
      </p:sp>
      <p:cxnSp>
        <p:nvCxnSpPr>
          <p:cNvPr id="48" name="Straight Arrow Connector 47">
            <a:extLst>
              <a:ext uri="{FF2B5EF4-FFF2-40B4-BE49-F238E27FC236}">
                <a16:creationId xmlns:a16="http://schemas.microsoft.com/office/drawing/2014/main" id="{BBE1CC26-81A3-98F8-E350-A10DD6A659D9}"/>
              </a:ext>
            </a:extLst>
          </p:cNvPr>
          <p:cNvCxnSpPr>
            <a:cxnSpLocks/>
          </p:cNvCxnSpPr>
          <p:nvPr/>
        </p:nvCxnSpPr>
        <p:spPr>
          <a:xfrm>
            <a:off x="9542197" y="5697577"/>
            <a:ext cx="375899" cy="0"/>
          </a:xfrm>
          <a:prstGeom prst="straightConnector1">
            <a:avLst/>
          </a:prstGeom>
          <a:noFill/>
          <a:ln w="12700" cap="flat" cmpd="sng" algn="ctr">
            <a:solidFill>
              <a:srgbClr val="084E71"/>
            </a:solidFill>
            <a:prstDash val="solid"/>
            <a:headEnd type="oval"/>
            <a:tailEnd type="oval"/>
          </a:ln>
          <a:effectLst/>
        </p:spPr>
      </p:cxnSp>
      <p:pic>
        <p:nvPicPr>
          <p:cNvPr id="49" name="Graphic 48" descr="Flag with solid fill">
            <a:extLst>
              <a:ext uri="{FF2B5EF4-FFF2-40B4-BE49-F238E27FC236}">
                <a16:creationId xmlns:a16="http://schemas.microsoft.com/office/drawing/2014/main" id="{4F62819F-D98D-CB6C-FC11-3DE1AF6434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71801" y="5889193"/>
            <a:ext cx="282830" cy="282830"/>
          </a:xfrm>
          <a:prstGeom prst="rect">
            <a:avLst/>
          </a:prstGeom>
        </p:spPr>
      </p:pic>
      <p:pic>
        <p:nvPicPr>
          <p:cNvPr id="50" name="Graphic 49" descr="Flag with solid fill">
            <a:extLst>
              <a:ext uri="{FF2B5EF4-FFF2-40B4-BE49-F238E27FC236}">
                <a16:creationId xmlns:a16="http://schemas.microsoft.com/office/drawing/2014/main" id="{F535827A-0B03-E6F1-2C69-4E1870B5C5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3465" y="3538343"/>
            <a:ext cx="282830" cy="282830"/>
          </a:xfrm>
          <a:prstGeom prst="rect">
            <a:avLst/>
          </a:prstGeom>
        </p:spPr>
      </p:pic>
      <p:sp>
        <p:nvSpPr>
          <p:cNvPr id="51" name="TextBox 50">
            <a:extLst>
              <a:ext uri="{FF2B5EF4-FFF2-40B4-BE49-F238E27FC236}">
                <a16:creationId xmlns:a16="http://schemas.microsoft.com/office/drawing/2014/main" id="{E71F1141-6101-9854-6A9E-D24217FCA9CE}"/>
              </a:ext>
            </a:extLst>
          </p:cNvPr>
          <p:cNvSpPr txBox="1"/>
          <p:nvPr/>
        </p:nvSpPr>
        <p:spPr>
          <a:xfrm>
            <a:off x="3361581" y="3542180"/>
            <a:ext cx="1782716" cy="230832"/>
          </a:xfrm>
          <a:prstGeom prst="rect">
            <a:avLst/>
          </a:prstGeom>
          <a:noFill/>
        </p:spPr>
        <p:txBody>
          <a:bodyPr wrap="square" lIns="0" rtlCol="0">
            <a:spAutoFit/>
          </a:bodyPr>
          <a:lstStyle>
            <a:defPPr>
              <a:defRPr lang="en-US"/>
            </a:defPPr>
            <a:lvl1pPr defTabSz="457159" fontAlgn="base">
              <a:spcBef>
                <a:spcPct val="0"/>
              </a:spcBef>
              <a:spcAft>
                <a:spcPct val="0"/>
              </a:spcAft>
              <a:defRPr sz="900">
                <a:solidFill>
                  <a:srgbClr val="084E71">
                    <a:lumMod val="75000"/>
                    <a:lumOff val="25000"/>
                  </a:srgbClr>
                </a:solidFill>
                <a:latin typeface="Helvetica" charset="0"/>
                <a:ea typeface="Helvetica" charset="0"/>
                <a:cs typeface="Helvetica" charset="0"/>
              </a:defRPr>
            </a:lvl1pPr>
          </a:lstStyle>
          <a:p>
            <a:r>
              <a:rPr lang="en-US"/>
              <a:t>Test Execution – 1/12/24</a:t>
            </a:r>
          </a:p>
        </p:txBody>
      </p:sp>
      <p:pic>
        <p:nvPicPr>
          <p:cNvPr id="52" name="Graphic 51" descr="Flag with solid fill">
            <a:extLst>
              <a:ext uri="{FF2B5EF4-FFF2-40B4-BE49-F238E27FC236}">
                <a16:creationId xmlns:a16="http://schemas.microsoft.com/office/drawing/2014/main" id="{115893CE-4DB9-271A-7B3C-9623D00B44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3302" y="2095022"/>
            <a:ext cx="282830" cy="282830"/>
          </a:xfrm>
          <a:prstGeom prst="rect">
            <a:avLst/>
          </a:prstGeom>
        </p:spPr>
      </p:pic>
      <p:sp>
        <p:nvSpPr>
          <p:cNvPr id="53" name="TextBox 52">
            <a:extLst>
              <a:ext uri="{FF2B5EF4-FFF2-40B4-BE49-F238E27FC236}">
                <a16:creationId xmlns:a16="http://schemas.microsoft.com/office/drawing/2014/main" id="{1B692118-913A-3351-715E-37E09AD97ADA}"/>
              </a:ext>
            </a:extLst>
          </p:cNvPr>
          <p:cNvSpPr txBox="1"/>
          <p:nvPr/>
        </p:nvSpPr>
        <p:spPr>
          <a:xfrm>
            <a:off x="1971418" y="2098859"/>
            <a:ext cx="1782716"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Project Start</a:t>
            </a:r>
          </a:p>
        </p:txBody>
      </p:sp>
      <p:sp>
        <p:nvSpPr>
          <p:cNvPr id="54" name="Title 1">
            <a:extLst>
              <a:ext uri="{FF2B5EF4-FFF2-40B4-BE49-F238E27FC236}">
                <a16:creationId xmlns:a16="http://schemas.microsoft.com/office/drawing/2014/main" id="{3F4E2114-DA16-2CC5-8EC4-7AF646244E7D}"/>
              </a:ext>
            </a:extLst>
          </p:cNvPr>
          <p:cNvSpPr>
            <a:spLocks noGrp="1"/>
          </p:cNvSpPr>
          <p:nvPr>
            <p:ph type="title"/>
          </p:nvPr>
        </p:nvSpPr>
        <p:spPr>
          <a:xfrm>
            <a:off x="304391" y="308142"/>
            <a:ext cx="10972800" cy="834963"/>
          </a:xfrm>
        </p:spPr>
        <p:txBody>
          <a:bodyPr vert="horz" lIns="91440" tIns="45720" rIns="91440" bIns="45720" rtlCol="0" anchor="ctr">
            <a:normAutofit/>
          </a:bodyPr>
          <a:lstStyle/>
          <a:p>
            <a:r>
              <a:rPr lang="en-US"/>
              <a:t>Proposed Execution Approach</a:t>
            </a:r>
          </a:p>
        </p:txBody>
      </p:sp>
      <p:sp>
        <p:nvSpPr>
          <p:cNvPr id="2" name="TextBox 1">
            <a:extLst>
              <a:ext uri="{FF2B5EF4-FFF2-40B4-BE49-F238E27FC236}">
                <a16:creationId xmlns:a16="http://schemas.microsoft.com/office/drawing/2014/main" id="{930E5ED7-1EDC-C00B-6F90-0E40E16D84F4}"/>
              </a:ext>
            </a:extLst>
          </p:cNvPr>
          <p:cNvSpPr txBox="1"/>
          <p:nvPr/>
        </p:nvSpPr>
        <p:spPr>
          <a:xfrm>
            <a:off x="10240867" y="5822641"/>
            <a:ext cx="1782716"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Deployment - 5/20/24</a:t>
            </a:r>
          </a:p>
        </p:txBody>
      </p:sp>
      <p:sp>
        <p:nvSpPr>
          <p:cNvPr id="3" name="TextBox 2">
            <a:extLst>
              <a:ext uri="{FF2B5EF4-FFF2-40B4-BE49-F238E27FC236}">
                <a16:creationId xmlns:a16="http://schemas.microsoft.com/office/drawing/2014/main" id="{6DE8F1DE-DE8A-A1CD-D7E3-809D14D5823F}"/>
              </a:ext>
            </a:extLst>
          </p:cNvPr>
          <p:cNvSpPr txBox="1"/>
          <p:nvPr/>
        </p:nvSpPr>
        <p:spPr>
          <a:xfrm>
            <a:off x="10151316" y="5561997"/>
            <a:ext cx="1782716" cy="230832"/>
          </a:xfrm>
          <a:prstGeom prst="rect">
            <a:avLst/>
          </a:prstGeom>
          <a:noFill/>
        </p:spPr>
        <p:txBody>
          <a:bodyPr wrap="square" lIns="0" rtlCol="0">
            <a:spAutoFit/>
          </a:bodyPr>
          <a:lstStyle>
            <a:defPPr>
              <a:defRPr lang="en-US"/>
            </a:defPPr>
            <a:lvl1pPr algn="ctr">
              <a:defRPr sz="1000"/>
            </a:lvl1pPr>
          </a:lstStyle>
          <a:p>
            <a:pPr algn="l" defTabSz="457159" fontAlgn="base">
              <a:spcBef>
                <a:spcPct val="0"/>
              </a:spcBef>
              <a:spcAft>
                <a:spcPct val="0"/>
              </a:spcAft>
            </a:pPr>
            <a:r>
              <a:rPr lang="en-US" sz="900">
                <a:solidFill>
                  <a:srgbClr val="084E71">
                    <a:lumMod val="75000"/>
                    <a:lumOff val="25000"/>
                  </a:srgbClr>
                </a:solidFill>
                <a:latin typeface="Helvetica" charset="0"/>
                <a:ea typeface="Helvetica" charset="0"/>
                <a:cs typeface="Helvetica" charset="0"/>
              </a:rPr>
              <a:t>Go / No-Go - 5/16/24</a:t>
            </a:r>
          </a:p>
        </p:txBody>
      </p:sp>
    </p:spTree>
    <p:extLst>
      <p:ext uri="{BB962C8B-B14F-4D97-AF65-F5344CB8AC3E}">
        <p14:creationId xmlns:p14="http://schemas.microsoft.com/office/powerpoint/2010/main" val="47689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6BB4-46DA-9C3E-1D1E-AAB93FE7F468}"/>
              </a:ext>
            </a:extLst>
          </p:cNvPr>
          <p:cNvSpPr>
            <a:spLocks noGrp="1"/>
          </p:cNvSpPr>
          <p:nvPr>
            <p:ph type="title"/>
          </p:nvPr>
        </p:nvSpPr>
        <p:spPr>
          <a:xfrm>
            <a:off x="304391" y="308142"/>
            <a:ext cx="10972800" cy="834963"/>
          </a:xfrm>
        </p:spPr>
        <p:txBody>
          <a:bodyPr vert="horz" lIns="91440" tIns="45720" rIns="91440" bIns="45720" rtlCol="0" anchor="ctr">
            <a:normAutofit/>
          </a:bodyPr>
          <a:lstStyle/>
          <a:p>
            <a:r>
              <a:rPr lang="en-US"/>
              <a:t>Team Roles &amp; Responsibilities</a:t>
            </a:r>
          </a:p>
        </p:txBody>
      </p:sp>
      <p:graphicFrame>
        <p:nvGraphicFramePr>
          <p:cNvPr id="3" name="Table 10">
            <a:extLst>
              <a:ext uri="{FF2B5EF4-FFF2-40B4-BE49-F238E27FC236}">
                <a16:creationId xmlns:a16="http://schemas.microsoft.com/office/drawing/2014/main" id="{08CF6C93-3327-8487-746D-E3623FBEBC93}"/>
              </a:ext>
            </a:extLst>
          </p:cNvPr>
          <p:cNvGraphicFramePr>
            <a:graphicFrameLocks noGrp="1"/>
          </p:cNvGraphicFramePr>
          <p:nvPr>
            <p:extLst>
              <p:ext uri="{D42A27DB-BD31-4B8C-83A1-F6EECF244321}">
                <p14:modId xmlns:p14="http://schemas.microsoft.com/office/powerpoint/2010/main" val="3419011181"/>
              </p:ext>
            </p:extLst>
          </p:nvPr>
        </p:nvGraphicFramePr>
        <p:xfrm>
          <a:off x="670366" y="1009291"/>
          <a:ext cx="10902797" cy="4875658"/>
        </p:xfrm>
        <a:graphic>
          <a:graphicData uri="http://schemas.openxmlformats.org/drawingml/2006/table">
            <a:tbl>
              <a:tblPr firstRow="1" bandRow="1">
                <a:tableStyleId>{5C22544A-7EE6-4342-B048-85BDC9FD1C3A}</a:tableStyleId>
              </a:tblPr>
              <a:tblGrid>
                <a:gridCol w="2334965">
                  <a:extLst>
                    <a:ext uri="{9D8B030D-6E8A-4147-A177-3AD203B41FA5}">
                      <a16:colId xmlns:a16="http://schemas.microsoft.com/office/drawing/2014/main" val="1765699323"/>
                    </a:ext>
                  </a:extLst>
                </a:gridCol>
                <a:gridCol w="1797578">
                  <a:extLst>
                    <a:ext uri="{9D8B030D-6E8A-4147-A177-3AD203B41FA5}">
                      <a16:colId xmlns:a16="http://schemas.microsoft.com/office/drawing/2014/main" val="3621657973"/>
                    </a:ext>
                  </a:extLst>
                </a:gridCol>
                <a:gridCol w="6770254">
                  <a:extLst>
                    <a:ext uri="{9D8B030D-6E8A-4147-A177-3AD203B41FA5}">
                      <a16:colId xmlns:a16="http://schemas.microsoft.com/office/drawing/2014/main" val="1127166893"/>
                    </a:ext>
                  </a:extLst>
                </a:gridCol>
              </a:tblGrid>
              <a:tr h="323296">
                <a:tc>
                  <a:txBody>
                    <a:bodyPr/>
                    <a:lstStyle/>
                    <a:p>
                      <a:pPr algn="ctr"/>
                      <a:r>
                        <a:rPr lang="en-US" sz="1600"/>
                        <a:t>Project Role</a:t>
                      </a:r>
                    </a:p>
                  </a:txBody>
                  <a:tcPr anchor="ctr"/>
                </a:tc>
                <a:tc>
                  <a:txBody>
                    <a:bodyPr/>
                    <a:lstStyle/>
                    <a:p>
                      <a:pPr algn="ctr"/>
                      <a:r>
                        <a:rPr lang="en-US" sz="1600"/>
                        <a:t>Team Member</a:t>
                      </a:r>
                    </a:p>
                  </a:txBody>
                  <a:tcPr anchor="ctr"/>
                </a:tc>
                <a:tc>
                  <a:txBody>
                    <a:bodyPr/>
                    <a:lstStyle/>
                    <a:p>
                      <a:pPr algn="ctr"/>
                      <a:r>
                        <a:rPr lang="en-US" sz="1600"/>
                        <a:t>High Level Responsibilities</a:t>
                      </a:r>
                    </a:p>
                  </a:txBody>
                  <a:tcPr anchor="ctr"/>
                </a:tc>
                <a:extLst>
                  <a:ext uri="{0D108BD9-81ED-4DB2-BD59-A6C34878D82A}">
                    <a16:rowId xmlns:a16="http://schemas.microsoft.com/office/drawing/2014/main" val="599682627"/>
                  </a:ext>
                </a:extLst>
              </a:tr>
              <a:tr h="326404">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a:latin typeface="+mn-lt"/>
                        </a:rPr>
                        <a:t>Sr. Delivery QA Lead</a:t>
                      </a:r>
                    </a:p>
                    <a:p>
                      <a:pPr marL="0" indent="0" algn="l">
                        <a:buFont typeface="Wingdings" panose="05000000000000000000" pitchFamily="2" charset="2"/>
                        <a:buNone/>
                      </a:pPr>
                      <a:endParaRPr lang="en-US" sz="1400" b="1">
                        <a:latin typeface="+mn-lt"/>
                      </a:endParaRPr>
                    </a:p>
                  </a:txBody>
                  <a:tcPr anchor="ctr"/>
                </a:tc>
                <a:tc>
                  <a:txBody>
                    <a:bodyPr/>
                    <a:lstStyle/>
                    <a:p>
                      <a:pPr marL="0" lvl="0" indent="0" algn="l">
                        <a:buFont typeface="Wingdings" panose="05000000000000000000" pitchFamily="2" charset="2"/>
                        <a:buNone/>
                      </a:pPr>
                      <a:r>
                        <a:rPr lang="en-US" sz="1200" b="0">
                          <a:latin typeface="+mn-lt"/>
                        </a:rPr>
                        <a:t>Brian Young</a:t>
                      </a:r>
                    </a:p>
                  </a:txBody>
                  <a:tcPr anchor="ctr"/>
                </a:tc>
                <a:tc>
                  <a:txBody>
                    <a:bodyPr/>
                    <a:lstStyle/>
                    <a:p>
                      <a:pPr marL="230188" lvl="0" indent="-230188">
                        <a:buFont typeface="Wingdings" panose="05000000000000000000" pitchFamily="2" charset="2"/>
                        <a:buChar char="§"/>
                      </a:pPr>
                      <a:r>
                        <a:rPr lang="en-US" sz="1200" kern="1200">
                          <a:solidFill>
                            <a:schemeClr val="dk1"/>
                          </a:solidFill>
                          <a:effectLst/>
                          <a:latin typeface="+mn-lt"/>
                          <a:ea typeface="+mn-ea"/>
                          <a:cs typeface="+mn-cs"/>
                        </a:rPr>
                        <a:t>Provide strategic direction and guidance to RevGen team</a:t>
                      </a:r>
                    </a:p>
                    <a:p>
                      <a:pPr marL="230188" lvl="0" indent="-230188">
                        <a:buFont typeface="Wingdings" panose="05000000000000000000" pitchFamily="2" charset="2"/>
                        <a:buChar char="§"/>
                      </a:pPr>
                      <a:r>
                        <a:rPr lang="en-US" sz="1200" kern="1200">
                          <a:solidFill>
                            <a:schemeClr val="dk1"/>
                          </a:solidFill>
                          <a:effectLst/>
                          <a:latin typeface="+mn-lt"/>
                          <a:ea typeface="+mn-ea"/>
                          <a:cs typeface="+mn-cs"/>
                        </a:rPr>
                        <a:t>Provide overall engagement oversight and escalation point of contact</a:t>
                      </a:r>
                    </a:p>
                    <a:p>
                      <a:pPr marL="230188" lvl="0" indent="-230188">
                        <a:buFont typeface="Wingdings" panose="05000000000000000000" pitchFamily="2" charset="2"/>
                        <a:buChar char="§"/>
                      </a:pPr>
                      <a:r>
                        <a:rPr lang="en-US" sz="1200" kern="1200">
                          <a:solidFill>
                            <a:schemeClr val="dk1"/>
                          </a:solidFill>
                          <a:effectLst/>
                          <a:latin typeface="+mn-lt"/>
                          <a:ea typeface="+mn-ea"/>
                          <a:cs typeface="+mn-cs"/>
                        </a:rPr>
                        <a:t>Foster engagement success and client satisfaction</a:t>
                      </a:r>
                      <a:endParaRPr lang="en-US" sz="1200" b="0">
                        <a:latin typeface="+mn-lt"/>
                      </a:endParaRPr>
                    </a:p>
                  </a:txBody>
                  <a:tcPr anchor="ctr"/>
                </a:tc>
                <a:extLst>
                  <a:ext uri="{0D108BD9-81ED-4DB2-BD59-A6C34878D82A}">
                    <a16:rowId xmlns:a16="http://schemas.microsoft.com/office/drawing/2014/main" val="2167180576"/>
                  </a:ext>
                </a:extLst>
              </a:tr>
              <a:tr h="326404">
                <a:tc>
                  <a:txBody>
                    <a:bodyPr/>
                    <a:lstStyle/>
                    <a:p>
                      <a:pPr marL="0" marR="0">
                        <a:lnSpc>
                          <a:spcPct val="107000"/>
                        </a:lnSpc>
                        <a:spcBef>
                          <a:spcPts val="600"/>
                        </a:spcBef>
                        <a:spcAft>
                          <a:spcPts val="600"/>
                        </a:spcAft>
                      </a:pPr>
                      <a:r>
                        <a:rPr lang="pt-BR" sz="1400" b="1">
                          <a:effectLst/>
                          <a:latin typeface="+mn-lt"/>
                          <a:ea typeface="Calibri" panose="020F0502020204030204" pitchFamily="34" charset="0"/>
                          <a:cs typeface="Arial" panose="020B0604020202020204" pitchFamily="34" charset="0"/>
                        </a:rPr>
                        <a:t>Sr. Telecom &amp; OSS / BSS SME </a:t>
                      </a:r>
                      <a:endParaRPr lang="en-US" sz="1400" b="1">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lvl="0" indent="0" algn="l">
                        <a:buFont typeface="Wingdings" panose="05000000000000000000" pitchFamily="2" charset="2"/>
                        <a:buNone/>
                      </a:pPr>
                      <a:r>
                        <a:rPr lang="en-US" sz="1200" b="0">
                          <a:latin typeface="+mn-lt"/>
                        </a:rPr>
                        <a:t>Neel Pelser</a:t>
                      </a:r>
                    </a:p>
                  </a:txBody>
                  <a:tcPr anchor="ctr"/>
                </a:tc>
                <a:tc>
                  <a:txBody>
                    <a:bodyPr/>
                    <a:lstStyle/>
                    <a:p>
                      <a:pPr marL="230188" lvl="0" indent="-230188">
                        <a:buFont typeface="Wingdings" panose="05000000000000000000" pitchFamily="2" charset="2"/>
                        <a:buChar char="§"/>
                      </a:pPr>
                      <a:r>
                        <a:rPr lang="en-US" sz="1200" kern="1200">
                          <a:solidFill>
                            <a:schemeClr val="dk1"/>
                          </a:solidFill>
                          <a:effectLst/>
                          <a:latin typeface="+mn-lt"/>
                          <a:ea typeface="+mn-ea"/>
                          <a:cs typeface="+mn-cs"/>
                        </a:rPr>
                        <a:t>Provide technical and industry expertise to project team and stakeholders</a:t>
                      </a:r>
                    </a:p>
                    <a:p>
                      <a:pPr marL="230188" lvl="0" indent="-230188">
                        <a:buFont typeface="Wingdings" panose="05000000000000000000" pitchFamily="2" charset="2"/>
                        <a:buChar char="§"/>
                      </a:pPr>
                      <a:r>
                        <a:rPr lang="en-US" sz="1200" kern="1200">
                          <a:solidFill>
                            <a:schemeClr val="dk1"/>
                          </a:solidFill>
                          <a:effectLst/>
                          <a:latin typeface="+mn-lt"/>
                          <a:ea typeface="+mn-ea"/>
                          <a:cs typeface="+mn-cs"/>
                        </a:rPr>
                        <a:t>Provide appropriate process and transactional guidance and support to project team and testing resources</a:t>
                      </a:r>
                    </a:p>
                    <a:p>
                      <a:pPr marL="230188" lvl="0" indent="-230188">
                        <a:buFont typeface="Wingdings" panose="05000000000000000000" pitchFamily="2" charset="2"/>
                        <a:buChar char="§"/>
                      </a:pPr>
                      <a:r>
                        <a:rPr lang="en-US" sz="1200" kern="1200">
                          <a:solidFill>
                            <a:schemeClr val="dk1"/>
                          </a:solidFill>
                          <a:effectLst/>
                          <a:latin typeface="+mn-lt"/>
                          <a:ea typeface="+mn-ea"/>
                          <a:cs typeface="+mn-cs"/>
                        </a:rPr>
                        <a:t>Review quality of test results and verification</a:t>
                      </a:r>
                    </a:p>
                    <a:p>
                      <a:pPr marL="230188" lvl="0" indent="-230188">
                        <a:buFont typeface="Wingdings" panose="05000000000000000000" pitchFamily="2" charset="2"/>
                        <a:buChar char="§"/>
                      </a:pPr>
                      <a:r>
                        <a:rPr lang="en-US" sz="1200" kern="1200">
                          <a:solidFill>
                            <a:schemeClr val="dk1"/>
                          </a:solidFill>
                          <a:effectLst/>
                          <a:latin typeface="+mn-lt"/>
                          <a:ea typeface="+mn-ea"/>
                          <a:cs typeface="+mn-cs"/>
                        </a:rPr>
                        <a:t>Support detailed understanding of customer, product, pricing, event, contract, and components of transaction flow</a:t>
                      </a:r>
                      <a:endParaRPr lang="en-US" sz="1200" b="0">
                        <a:latin typeface="+mn-lt"/>
                      </a:endParaRPr>
                    </a:p>
                  </a:txBody>
                  <a:tcPr anchor="ctr"/>
                </a:tc>
                <a:extLst>
                  <a:ext uri="{0D108BD9-81ED-4DB2-BD59-A6C34878D82A}">
                    <a16:rowId xmlns:a16="http://schemas.microsoft.com/office/drawing/2014/main" val="4230091593"/>
                  </a:ext>
                </a:extLst>
              </a:tr>
              <a:tr h="326404">
                <a:tc>
                  <a:txBody>
                    <a:bodyPr/>
                    <a:lstStyle/>
                    <a:p>
                      <a:pPr marL="0" marR="0">
                        <a:lnSpc>
                          <a:spcPct val="107000"/>
                        </a:lnSpc>
                        <a:spcBef>
                          <a:spcPts val="600"/>
                        </a:spcBef>
                        <a:spcAft>
                          <a:spcPts val="600"/>
                        </a:spcAft>
                      </a:pPr>
                      <a:r>
                        <a:rPr lang="en-US" sz="1400" b="1">
                          <a:effectLst/>
                          <a:latin typeface="+mn-lt"/>
                          <a:ea typeface="Calibri" panose="020F0502020204030204" pitchFamily="34" charset="0"/>
                          <a:cs typeface="Arial" panose="020B0604020202020204" pitchFamily="34" charset="0"/>
                        </a:rPr>
                        <a:t>Project Manager</a:t>
                      </a:r>
                    </a:p>
                  </a:txBody>
                  <a:tcPr marL="68580" marR="68580" marT="0" marB="0" anchor="ctr"/>
                </a:tc>
                <a:tc>
                  <a:txBody>
                    <a:bodyPr/>
                    <a:lstStyle/>
                    <a:p>
                      <a:pPr marL="0" marR="0" lvl="0" indent="0" algn="l">
                        <a:lnSpc>
                          <a:spcPct val="107000"/>
                        </a:lnSpc>
                        <a:spcBef>
                          <a:spcPts val="0"/>
                        </a:spcBef>
                        <a:spcAft>
                          <a:spcPts val="0"/>
                        </a:spcAft>
                        <a:buFont typeface="Wingdings" panose="05000000000000000000" pitchFamily="2" charset="2"/>
                        <a:buNone/>
                      </a:pPr>
                      <a:r>
                        <a:rPr lang="en-US" sz="1200">
                          <a:effectLst/>
                          <a:latin typeface="+mn-lt"/>
                          <a:ea typeface="Calibri" panose="020F0502020204030204" pitchFamily="34" charset="0"/>
                          <a:cs typeface="Arial" panose="020B0604020202020204" pitchFamily="34" charset="0"/>
                        </a:rPr>
                        <a:t>Ann McKissick</a:t>
                      </a:r>
                    </a:p>
                  </a:txBody>
                  <a:tcPr marL="68580" marR="68580" marT="0" marB="0" anchor="ctr"/>
                </a:tc>
                <a:tc>
                  <a:txBody>
                    <a:bodyPr/>
                    <a:lstStyle/>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Manage to the approved test plan and timeline</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Develop and implement a communication plan</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Develop test results dashboard and status reports</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Communicate test results to key stakeholders </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Host key stakeholder meetings (e.g., feedback sessions, status meetings)</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Manage risks and issues, escalate as needed</a:t>
                      </a:r>
                    </a:p>
                  </a:txBody>
                  <a:tcPr marL="68580" marR="68580" marT="0" marB="0" anchor="ctr"/>
                </a:tc>
                <a:extLst>
                  <a:ext uri="{0D108BD9-81ED-4DB2-BD59-A6C34878D82A}">
                    <a16:rowId xmlns:a16="http://schemas.microsoft.com/office/drawing/2014/main" val="3612179860"/>
                  </a:ext>
                </a:extLst>
              </a:tr>
              <a:tr h="326404">
                <a:tc>
                  <a:txBody>
                    <a:bodyPr/>
                    <a:lstStyle/>
                    <a:p>
                      <a:pPr marL="0" marR="0">
                        <a:lnSpc>
                          <a:spcPct val="107000"/>
                        </a:lnSpc>
                        <a:spcBef>
                          <a:spcPts val="600"/>
                        </a:spcBef>
                        <a:spcAft>
                          <a:spcPts val="600"/>
                        </a:spcAft>
                      </a:pPr>
                      <a:r>
                        <a:rPr lang="en-US" sz="1400" b="1">
                          <a:effectLst/>
                          <a:latin typeface="+mn-lt"/>
                          <a:ea typeface="Calibri" panose="020F0502020204030204" pitchFamily="34" charset="0"/>
                          <a:cs typeface="Arial" panose="020B0604020202020204" pitchFamily="34" charset="0"/>
                        </a:rPr>
                        <a:t>Billing System Test Lead </a:t>
                      </a:r>
                    </a:p>
                  </a:txBody>
                  <a:tcPr marL="68580" marR="68580" marT="0" marB="0" anchor="ctr"/>
                </a:tc>
                <a:tc>
                  <a:txBody>
                    <a:bodyPr/>
                    <a:lstStyle/>
                    <a:p>
                      <a:pPr marL="0" marR="0" lvl="0" indent="0" algn="l">
                        <a:lnSpc>
                          <a:spcPct val="107000"/>
                        </a:lnSpc>
                        <a:spcBef>
                          <a:spcPts val="0"/>
                        </a:spcBef>
                        <a:spcAft>
                          <a:spcPts val="0"/>
                        </a:spcAft>
                        <a:buFont typeface="Wingdings" panose="05000000000000000000" pitchFamily="2" charset="2"/>
                        <a:buNone/>
                      </a:pPr>
                      <a:r>
                        <a:rPr lang="en-US" sz="1200">
                          <a:effectLst/>
                          <a:latin typeface="+mn-lt"/>
                          <a:ea typeface="Calibri" panose="020F0502020204030204" pitchFamily="34" charset="0"/>
                          <a:cs typeface="Arial" panose="020B0604020202020204" pitchFamily="34" charset="0"/>
                        </a:rPr>
                        <a:t>Eric Hall</a:t>
                      </a:r>
                    </a:p>
                  </a:txBody>
                  <a:tcPr marL="68580" marR="68580" marT="0" marB="0" anchor="ctr"/>
                </a:tc>
                <a:tc>
                  <a:txBody>
                    <a:bodyPr/>
                    <a:lstStyle/>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Develop the test plan and timeline</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Inventory and validate test cases</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Review and identify efficacy of testing</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Conduct ad hoc verification of test results</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Propose additional test requirements as needed to satisfy CLEC requirements</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Host standups to discuss test execution status and any issues </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Review deployment criteria and confirm readiness</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Support risk mitigation and issue resolution</a:t>
                      </a:r>
                    </a:p>
                  </a:txBody>
                  <a:tcPr marL="68580" marR="68580" marT="0" marB="0" anchor="ctr"/>
                </a:tc>
                <a:extLst>
                  <a:ext uri="{0D108BD9-81ED-4DB2-BD59-A6C34878D82A}">
                    <a16:rowId xmlns:a16="http://schemas.microsoft.com/office/drawing/2014/main" val="1136633569"/>
                  </a:ext>
                </a:extLst>
              </a:tr>
            </a:tbl>
          </a:graphicData>
        </a:graphic>
      </p:graphicFrame>
    </p:spTree>
    <p:extLst>
      <p:ext uri="{BB962C8B-B14F-4D97-AF65-F5344CB8AC3E}">
        <p14:creationId xmlns:p14="http://schemas.microsoft.com/office/powerpoint/2010/main" val="372587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6BB4-46DA-9C3E-1D1E-AAB93FE7F468}"/>
              </a:ext>
            </a:extLst>
          </p:cNvPr>
          <p:cNvSpPr>
            <a:spLocks noGrp="1"/>
          </p:cNvSpPr>
          <p:nvPr>
            <p:ph type="title"/>
          </p:nvPr>
        </p:nvSpPr>
        <p:spPr>
          <a:xfrm>
            <a:off x="304391" y="308142"/>
            <a:ext cx="10972800" cy="834963"/>
          </a:xfrm>
        </p:spPr>
        <p:txBody>
          <a:bodyPr vert="horz" lIns="91440" tIns="45720" rIns="91440" bIns="45720" rtlCol="0" anchor="ctr">
            <a:normAutofit/>
          </a:bodyPr>
          <a:lstStyle/>
          <a:p>
            <a:r>
              <a:rPr lang="en-US"/>
              <a:t>Stakeholder Roles &amp; Responsibilities</a:t>
            </a:r>
          </a:p>
        </p:txBody>
      </p:sp>
      <p:graphicFrame>
        <p:nvGraphicFramePr>
          <p:cNvPr id="3" name="Table 10">
            <a:extLst>
              <a:ext uri="{FF2B5EF4-FFF2-40B4-BE49-F238E27FC236}">
                <a16:creationId xmlns:a16="http://schemas.microsoft.com/office/drawing/2014/main" id="{08CF6C93-3327-8487-746D-E3623FBEBC93}"/>
              </a:ext>
            </a:extLst>
          </p:cNvPr>
          <p:cNvGraphicFramePr>
            <a:graphicFrameLocks noGrp="1"/>
          </p:cNvGraphicFramePr>
          <p:nvPr/>
        </p:nvGraphicFramePr>
        <p:xfrm>
          <a:off x="670366" y="1143105"/>
          <a:ext cx="10902797" cy="2787284"/>
        </p:xfrm>
        <a:graphic>
          <a:graphicData uri="http://schemas.openxmlformats.org/drawingml/2006/table">
            <a:tbl>
              <a:tblPr firstRow="1" bandRow="1">
                <a:tableStyleId>{5C22544A-7EE6-4342-B048-85BDC9FD1C3A}</a:tableStyleId>
              </a:tblPr>
              <a:tblGrid>
                <a:gridCol w="2472329">
                  <a:extLst>
                    <a:ext uri="{9D8B030D-6E8A-4147-A177-3AD203B41FA5}">
                      <a16:colId xmlns:a16="http://schemas.microsoft.com/office/drawing/2014/main" val="1765699323"/>
                    </a:ext>
                  </a:extLst>
                </a:gridCol>
                <a:gridCol w="1660214">
                  <a:extLst>
                    <a:ext uri="{9D8B030D-6E8A-4147-A177-3AD203B41FA5}">
                      <a16:colId xmlns:a16="http://schemas.microsoft.com/office/drawing/2014/main" val="3621657973"/>
                    </a:ext>
                  </a:extLst>
                </a:gridCol>
                <a:gridCol w="6770254">
                  <a:extLst>
                    <a:ext uri="{9D8B030D-6E8A-4147-A177-3AD203B41FA5}">
                      <a16:colId xmlns:a16="http://schemas.microsoft.com/office/drawing/2014/main" val="1127166893"/>
                    </a:ext>
                  </a:extLst>
                </a:gridCol>
              </a:tblGrid>
              <a:tr h="323296">
                <a:tc>
                  <a:txBody>
                    <a:bodyPr/>
                    <a:lstStyle/>
                    <a:p>
                      <a:pPr algn="ctr"/>
                      <a:r>
                        <a:rPr lang="en-US" sz="1600"/>
                        <a:t>Project Role</a:t>
                      </a:r>
                    </a:p>
                  </a:txBody>
                  <a:tcPr anchor="ctr"/>
                </a:tc>
                <a:tc>
                  <a:txBody>
                    <a:bodyPr/>
                    <a:lstStyle/>
                    <a:p>
                      <a:pPr algn="ctr"/>
                      <a:r>
                        <a:rPr lang="en-US" sz="1600"/>
                        <a:t>Team Member</a:t>
                      </a:r>
                    </a:p>
                  </a:txBody>
                  <a:tcPr anchor="ctr"/>
                </a:tc>
                <a:tc>
                  <a:txBody>
                    <a:bodyPr/>
                    <a:lstStyle/>
                    <a:p>
                      <a:pPr algn="ctr"/>
                      <a:r>
                        <a:rPr lang="en-US" sz="1600"/>
                        <a:t>High Level Responsibilities</a:t>
                      </a:r>
                    </a:p>
                  </a:txBody>
                  <a:tcPr anchor="ctr"/>
                </a:tc>
                <a:extLst>
                  <a:ext uri="{0D108BD9-81ED-4DB2-BD59-A6C34878D82A}">
                    <a16:rowId xmlns:a16="http://schemas.microsoft.com/office/drawing/2014/main" val="599682627"/>
                  </a:ext>
                </a:extLst>
              </a:tr>
              <a:tr h="326404">
                <a:tc>
                  <a:txBody>
                    <a:bodyPr/>
                    <a:lstStyle/>
                    <a:p>
                      <a:pPr marL="0" marR="0">
                        <a:lnSpc>
                          <a:spcPct val="107000"/>
                        </a:lnSpc>
                        <a:spcBef>
                          <a:spcPts val="600"/>
                        </a:spcBef>
                        <a:spcAft>
                          <a:spcPts val="600"/>
                        </a:spcAft>
                      </a:pPr>
                      <a:r>
                        <a:rPr lang="pt-BR" sz="1400" b="1">
                          <a:effectLst/>
                          <a:latin typeface="+mn-lt"/>
                          <a:ea typeface="Calibri" panose="020F0502020204030204" pitchFamily="34" charset="0"/>
                          <a:cs typeface="Arial" panose="020B0604020202020204" pitchFamily="34" charset="0"/>
                        </a:rPr>
                        <a:t>Project Sponsor</a:t>
                      </a:r>
                      <a:endParaRPr lang="en-US" sz="1400" b="1">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lvl="0" indent="0" algn="l">
                        <a:buFont typeface="Wingdings" panose="05000000000000000000" pitchFamily="2" charset="2"/>
                        <a:buNone/>
                      </a:pPr>
                      <a:r>
                        <a:rPr lang="en-US" sz="1200" b="0">
                          <a:latin typeface="+mn-lt"/>
                        </a:rPr>
                        <a:t>Ron Leighton</a:t>
                      </a:r>
                    </a:p>
                  </a:txBody>
                  <a:tcPr anchor="ctr"/>
                </a:tc>
                <a:tc>
                  <a:txBody>
                    <a:bodyPr/>
                    <a:lstStyle/>
                    <a:p>
                      <a:pPr marL="230188" lvl="0" indent="-230188">
                        <a:buFont typeface="Wingdings" panose="05000000000000000000" pitchFamily="2" charset="2"/>
                        <a:buChar char="§"/>
                      </a:pPr>
                      <a:r>
                        <a:rPr lang="en-US" sz="1200" kern="1200">
                          <a:solidFill>
                            <a:schemeClr val="dk1"/>
                          </a:solidFill>
                          <a:effectLst/>
                          <a:latin typeface="+mn-lt"/>
                          <a:ea typeface="+mn-ea"/>
                          <a:cs typeface="+mn-cs"/>
                        </a:rPr>
                        <a:t>Provide guidance, support, prioritization, and approvals as required for RevGen to accomplish project objectives</a:t>
                      </a:r>
                    </a:p>
                    <a:p>
                      <a:pPr marL="230188" marR="0" lvl="0" indent="-230188"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effectLst/>
                          <a:latin typeface="+mn-lt"/>
                          <a:ea typeface="Calibri" panose="020F0502020204030204" pitchFamily="34" charset="0"/>
                          <a:cs typeface="Arial" panose="020B0604020202020204" pitchFamily="34" charset="0"/>
                        </a:rPr>
                        <a:t>Provide support and help liaise with Lumen and/or IBM leadership as need</a:t>
                      </a:r>
                    </a:p>
                  </a:txBody>
                  <a:tcPr anchor="ctr"/>
                </a:tc>
                <a:extLst>
                  <a:ext uri="{0D108BD9-81ED-4DB2-BD59-A6C34878D82A}">
                    <a16:rowId xmlns:a16="http://schemas.microsoft.com/office/drawing/2014/main" val="4230091593"/>
                  </a:ext>
                </a:extLst>
              </a:tr>
              <a:tr h="326404">
                <a:tc>
                  <a:txBody>
                    <a:bodyPr/>
                    <a:lstStyle/>
                    <a:p>
                      <a:pPr marL="0" marR="0">
                        <a:lnSpc>
                          <a:spcPct val="107000"/>
                        </a:lnSpc>
                        <a:spcBef>
                          <a:spcPts val="600"/>
                        </a:spcBef>
                        <a:spcAft>
                          <a:spcPts val="600"/>
                        </a:spcAft>
                      </a:pPr>
                      <a:r>
                        <a:rPr lang="en-US" sz="1400" b="1">
                          <a:effectLst/>
                          <a:latin typeface="+mn-lt"/>
                          <a:ea typeface="Calibri" panose="020F0502020204030204" pitchFamily="34" charset="0"/>
                          <a:cs typeface="Arial" panose="020B0604020202020204" pitchFamily="34" charset="0"/>
                        </a:rPr>
                        <a:t>Lumen Testing &amp; Development Delivery Manager (confirm)</a:t>
                      </a:r>
                    </a:p>
                  </a:txBody>
                  <a:tcPr marL="68580" marR="68580" marT="0" marB="0" anchor="ctr"/>
                </a:tc>
                <a:tc>
                  <a:txBody>
                    <a:bodyPr/>
                    <a:lstStyle/>
                    <a:p>
                      <a:pPr marL="0" marR="0" lvl="0" indent="0" algn="l">
                        <a:lnSpc>
                          <a:spcPct val="107000"/>
                        </a:lnSpc>
                        <a:spcBef>
                          <a:spcPts val="0"/>
                        </a:spcBef>
                        <a:spcAft>
                          <a:spcPts val="0"/>
                        </a:spcAft>
                        <a:buFont typeface="Wingdings" panose="05000000000000000000" pitchFamily="2" charset="2"/>
                        <a:buNone/>
                      </a:pPr>
                      <a:r>
                        <a:rPr lang="en-US" sz="1200">
                          <a:effectLst/>
                          <a:latin typeface="+mn-lt"/>
                          <a:ea typeface="Calibri" panose="020F0502020204030204" pitchFamily="34" charset="0"/>
                          <a:cs typeface="Arial" panose="020B0604020202020204" pitchFamily="34" charset="0"/>
                        </a:rPr>
                        <a:t>Jill Martain</a:t>
                      </a:r>
                    </a:p>
                  </a:txBody>
                  <a:tcPr marL="68580" marR="68580" marT="0" marB="0" anchor="ctr"/>
                </a:tc>
                <a:tc>
                  <a:txBody>
                    <a:bodyPr/>
                    <a:lstStyle/>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Confirm Lumen IT and/or IBM project timelines</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Provide support and help liaise with Lumen IT and/or IBM leadership as need</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Management of requirements/testing related questions with CLECs</a:t>
                      </a:r>
                    </a:p>
                  </a:txBody>
                  <a:tcPr marL="68580" marR="68580" marT="0" marB="0" anchor="ctr"/>
                </a:tc>
                <a:extLst>
                  <a:ext uri="{0D108BD9-81ED-4DB2-BD59-A6C34878D82A}">
                    <a16:rowId xmlns:a16="http://schemas.microsoft.com/office/drawing/2014/main" val="3612179860"/>
                  </a:ext>
                </a:extLst>
              </a:tr>
              <a:tr h="326404">
                <a:tc>
                  <a:txBody>
                    <a:bodyPr/>
                    <a:lstStyle/>
                    <a:p>
                      <a:pPr marL="0" marR="0">
                        <a:lnSpc>
                          <a:spcPct val="107000"/>
                        </a:lnSpc>
                        <a:spcBef>
                          <a:spcPts val="600"/>
                        </a:spcBef>
                        <a:spcAft>
                          <a:spcPts val="600"/>
                        </a:spcAft>
                      </a:pPr>
                      <a:r>
                        <a:rPr lang="en-US" sz="1400" b="1">
                          <a:effectLst/>
                          <a:latin typeface="+mn-lt"/>
                          <a:ea typeface="Calibri" panose="020F0502020204030204" pitchFamily="34" charset="0"/>
                          <a:cs typeface="Arial" panose="020B0604020202020204" pitchFamily="34" charset="0"/>
                        </a:rPr>
                        <a:t>Test Execution</a:t>
                      </a:r>
                    </a:p>
                  </a:txBody>
                  <a:tcPr marL="68580" marR="68580" marT="0" marB="0" anchor="ctr"/>
                </a:tc>
                <a:tc>
                  <a:txBody>
                    <a:bodyPr/>
                    <a:lstStyle/>
                    <a:p>
                      <a:pPr marL="0" marR="0" lvl="0" indent="0" algn="l">
                        <a:lnSpc>
                          <a:spcPct val="107000"/>
                        </a:lnSpc>
                        <a:spcBef>
                          <a:spcPts val="0"/>
                        </a:spcBef>
                        <a:spcAft>
                          <a:spcPts val="0"/>
                        </a:spcAft>
                        <a:buFont typeface="Wingdings" panose="05000000000000000000" pitchFamily="2" charset="2"/>
                        <a:buNone/>
                      </a:pPr>
                      <a:r>
                        <a:rPr lang="en-US" sz="1200">
                          <a:effectLst/>
                          <a:latin typeface="+mn-lt"/>
                          <a:ea typeface="Calibri" panose="020F0502020204030204" pitchFamily="34" charset="0"/>
                          <a:cs typeface="Arial" panose="020B0604020202020204" pitchFamily="34" charset="0"/>
                        </a:rPr>
                        <a:t>IBM</a:t>
                      </a:r>
                    </a:p>
                  </a:txBody>
                  <a:tcPr marL="68580" marR="68580" marT="0" marB="0" anchor="ctr"/>
                </a:tc>
                <a:tc>
                  <a:txBody>
                    <a:bodyPr/>
                    <a:lstStyle/>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Execute test cases and scenarios</a:t>
                      </a:r>
                    </a:p>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Document results of testing</a:t>
                      </a:r>
                    </a:p>
                  </a:txBody>
                  <a:tcPr marL="68580" marR="68580" marT="0" marB="0" anchor="ctr"/>
                </a:tc>
                <a:extLst>
                  <a:ext uri="{0D108BD9-81ED-4DB2-BD59-A6C34878D82A}">
                    <a16:rowId xmlns:a16="http://schemas.microsoft.com/office/drawing/2014/main" val="1136633569"/>
                  </a:ext>
                </a:extLst>
              </a:tr>
              <a:tr h="326404">
                <a:tc>
                  <a:txBody>
                    <a:bodyPr/>
                    <a:lstStyle/>
                    <a:p>
                      <a:pPr marL="0" marR="0">
                        <a:lnSpc>
                          <a:spcPct val="107000"/>
                        </a:lnSpc>
                        <a:spcBef>
                          <a:spcPts val="600"/>
                        </a:spcBef>
                        <a:spcAft>
                          <a:spcPts val="600"/>
                        </a:spcAft>
                      </a:pPr>
                      <a:r>
                        <a:rPr lang="en-US" sz="1400" b="1">
                          <a:effectLst/>
                          <a:latin typeface="+mn-lt"/>
                          <a:ea typeface="Calibri" panose="020F0502020204030204" pitchFamily="34" charset="0"/>
                          <a:cs typeface="Arial" panose="020B0604020202020204" pitchFamily="34" charset="0"/>
                        </a:rPr>
                        <a:t>Test Resolution</a:t>
                      </a:r>
                    </a:p>
                  </a:txBody>
                  <a:tcPr marL="68580" marR="68580" marT="0" marB="0" anchor="ctr"/>
                </a:tc>
                <a:tc>
                  <a:txBody>
                    <a:bodyPr/>
                    <a:lstStyle/>
                    <a:p>
                      <a:pPr marL="0" marR="0" lvl="0" indent="0" algn="l">
                        <a:lnSpc>
                          <a:spcPct val="107000"/>
                        </a:lnSpc>
                        <a:spcBef>
                          <a:spcPts val="0"/>
                        </a:spcBef>
                        <a:spcAft>
                          <a:spcPts val="0"/>
                        </a:spcAft>
                        <a:buFont typeface="Wingdings" panose="05000000000000000000" pitchFamily="2" charset="2"/>
                        <a:buNone/>
                      </a:pPr>
                      <a:r>
                        <a:rPr lang="en-US" sz="1200">
                          <a:effectLst/>
                          <a:latin typeface="+mn-lt"/>
                          <a:ea typeface="Calibri" panose="020F0502020204030204" pitchFamily="34" charset="0"/>
                          <a:cs typeface="Arial" panose="020B0604020202020204" pitchFamily="34" charset="0"/>
                        </a:rPr>
                        <a:t>IBM and Lumen IT</a:t>
                      </a:r>
                    </a:p>
                  </a:txBody>
                  <a:tcPr marL="68580" marR="68580" marT="0" marB="0" anchor="ctr"/>
                </a:tc>
                <a:tc>
                  <a:txBody>
                    <a:bodyPr/>
                    <a:lstStyle/>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Resolve issues identified during testing</a:t>
                      </a:r>
                    </a:p>
                  </a:txBody>
                  <a:tcPr marL="68580" marR="68580" marT="0" marB="0" anchor="ctr"/>
                </a:tc>
                <a:extLst>
                  <a:ext uri="{0D108BD9-81ED-4DB2-BD59-A6C34878D82A}">
                    <a16:rowId xmlns:a16="http://schemas.microsoft.com/office/drawing/2014/main" val="3322859613"/>
                  </a:ext>
                </a:extLst>
              </a:tr>
              <a:tr h="326404">
                <a:tc>
                  <a:txBody>
                    <a:bodyPr/>
                    <a:lstStyle/>
                    <a:p>
                      <a:pPr marL="0" marR="0">
                        <a:lnSpc>
                          <a:spcPct val="107000"/>
                        </a:lnSpc>
                        <a:spcBef>
                          <a:spcPts val="600"/>
                        </a:spcBef>
                        <a:spcAft>
                          <a:spcPts val="600"/>
                        </a:spcAft>
                      </a:pPr>
                      <a:r>
                        <a:rPr lang="en-US" sz="1400" b="1">
                          <a:effectLst/>
                          <a:latin typeface="+mn-lt"/>
                          <a:ea typeface="Calibri" panose="020F0502020204030204" pitchFamily="34" charset="0"/>
                          <a:cs typeface="Arial" panose="020B0604020202020204" pitchFamily="34" charset="0"/>
                        </a:rPr>
                        <a:t>UAT Test Execution &amp; Approval</a:t>
                      </a:r>
                    </a:p>
                  </a:txBody>
                  <a:tcPr marL="68580" marR="68580" marT="0" marB="0" anchor="ctr"/>
                </a:tc>
                <a:tc>
                  <a:txBody>
                    <a:bodyPr/>
                    <a:lstStyle/>
                    <a:p>
                      <a:pPr marL="0" marR="0" lvl="0" indent="0" algn="l">
                        <a:lnSpc>
                          <a:spcPct val="107000"/>
                        </a:lnSpc>
                        <a:spcBef>
                          <a:spcPts val="0"/>
                        </a:spcBef>
                        <a:spcAft>
                          <a:spcPts val="0"/>
                        </a:spcAft>
                        <a:buFont typeface="Wingdings" panose="05000000000000000000" pitchFamily="2" charset="2"/>
                        <a:buNone/>
                      </a:pPr>
                      <a:r>
                        <a:rPr lang="en-US" sz="1200">
                          <a:effectLst/>
                          <a:latin typeface="+mn-lt"/>
                          <a:ea typeface="Calibri" panose="020F0502020204030204" pitchFamily="34" charset="0"/>
                          <a:cs typeface="Arial" panose="020B0604020202020204" pitchFamily="34" charset="0"/>
                        </a:rPr>
                        <a:t>CLECs</a:t>
                      </a:r>
                    </a:p>
                  </a:txBody>
                  <a:tcPr marL="68580" marR="68580" marT="0" marB="0" anchor="ctr"/>
                </a:tc>
                <a:tc>
                  <a:txBody>
                    <a:bodyPr/>
                    <a:lstStyle/>
                    <a:p>
                      <a:pPr marL="230188" marR="0" lvl="0" indent="-230188">
                        <a:lnSpc>
                          <a:spcPct val="107000"/>
                        </a:lnSpc>
                        <a:spcBef>
                          <a:spcPts val="0"/>
                        </a:spcBef>
                        <a:spcAft>
                          <a:spcPts val="0"/>
                        </a:spcAft>
                        <a:buFont typeface="Wingdings" panose="05000000000000000000" pitchFamily="2" charset="2"/>
                        <a:buChar char=""/>
                      </a:pPr>
                      <a:r>
                        <a:rPr lang="en-US" sz="1200">
                          <a:effectLst/>
                          <a:latin typeface="+mn-lt"/>
                          <a:ea typeface="Calibri" panose="020F0502020204030204" pitchFamily="34" charset="0"/>
                          <a:cs typeface="Arial" panose="020B0604020202020204" pitchFamily="34" charset="0"/>
                        </a:rPr>
                        <a:t>Review and approve unique test cases</a:t>
                      </a:r>
                    </a:p>
                  </a:txBody>
                  <a:tcPr marL="68580" marR="68580" marT="0" marB="0" anchor="ctr"/>
                </a:tc>
                <a:extLst>
                  <a:ext uri="{0D108BD9-81ED-4DB2-BD59-A6C34878D82A}">
                    <a16:rowId xmlns:a16="http://schemas.microsoft.com/office/drawing/2014/main" val="3906705172"/>
                  </a:ext>
                </a:extLst>
              </a:tr>
            </a:tbl>
          </a:graphicData>
        </a:graphic>
      </p:graphicFrame>
    </p:spTree>
    <p:extLst>
      <p:ext uri="{BB962C8B-B14F-4D97-AF65-F5344CB8AC3E}">
        <p14:creationId xmlns:p14="http://schemas.microsoft.com/office/powerpoint/2010/main" val="178643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6BB4-46DA-9C3E-1D1E-AAB93FE7F468}"/>
              </a:ext>
            </a:extLst>
          </p:cNvPr>
          <p:cNvSpPr>
            <a:spLocks noGrp="1"/>
          </p:cNvSpPr>
          <p:nvPr>
            <p:ph type="title"/>
          </p:nvPr>
        </p:nvSpPr>
        <p:spPr>
          <a:xfrm>
            <a:off x="304391" y="308142"/>
            <a:ext cx="10972800" cy="834963"/>
          </a:xfrm>
        </p:spPr>
        <p:txBody>
          <a:bodyPr vert="horz" lIns="91440" tIns="45720" rIns="91440" bIns="45720" rtlCol="0" anchor="ctr">
            <a:normAutofit/>
          </a:bodyPr>
          <a:lstStyle/>
          <a:p>
            <a:r>
              <a:rPr lang="en-US"/>
              <a:t>Key Activities &amp; Deliverables</a:t>
            </a:r>
          </a:p>
        </p:txBody>
      </p:sp>
      <p:graphicFrame>
        <p:nvGraphicFramePr>
          <p:cNvPr id="3" name="Table 10">
            <a:extLst>
              <a:ext uri="{FF2B5EF4-FFF2-40B4-BE49-F238E27FC236}">
                <a16:creationId xmlns:a16="http://schemas.microsoft.com/office/drawing/2014/main" id="{08CF6C93-3327-8487-746D-E3623FBEBC93}"/>
              </a:ext>
            </a:extLst>
          </p:cNvPr>
          <p:cNvGraphicFramePr>
            <a:graphicFrameLocks noGrp="1"/>
          </p:cNvGraphicFramePr>
          <p:nvPr/>
        </p:nvGraphicFramePr>
        <p:xfrm>
          <a:off x="670366" y="1009290"/>
          <a:ext cx="11217243" cy="5402200"/>
        </p:xfrm>
        <a:graphic>
          <a:graphicData uri="http://schemas.openxmlformats.org/drawingml/2006/table">
            <a:tbl>
              <a:tblPr firstRow="1" bandRow="1">
                <a:tableStyleId>{5C22544A-7EE6-4342-B048-85BDC9FD1C3A}</a:tableStyleId>
              </a:tblPr>
              <a:tblGrid>
                <a:gridCol w="1380376">
                  <a:extLst>
                    <a:ext uri="{9D8B030D-6E8A-4147-A177-3AD203B41FA5}">
                      <a16:colId xmlns:a16="http://schemas.microsoft.com/office/drawing/2014/main" val="1765699323"/>
                    </a:ext>
                  </a:extLst>
                </a:gridCol>
                <a:gridCol w="7226423">
                  <a:extLst>
                    <a:ext uri="{9D8B030D-6E8A-4147-A177-3AD203B41FA5}">
                      <a16:colId xmlns:a16="http://schemas.microsoft.com/office/drawing/2014/main" val="1127166893"/>
                    </a:ext>
                  </a:extLst>
                </a:gridCol>
                <a:gridCol w="2610444">
                  <a:extLst>
                    <a:ext uri="{9D8B030D-6E8A-4147-A177-3AD203B41FA5}">
                      <a16:colId xmlns:a16="http://schemas.microsoft.com/office/drawing/2014/main" val="1901728455"/>
                    </a:ext>
                  </a:extLst>
                </a:gridCol>
              </a:tblGrid>
              <a:tr h="264741">
                <a:tc>
                  <a:txBody>
                    <a:bodyPr/>
                    <a:lstStyle/>
                    <a:p>
                      <a:pPr algn="ctr"/>
                      <a:r>
                        <a:rPr lang="en-US" sz="1600"/>
                        <a:t>Phase</a:t>
                      </a:r>
                    </a:p>
                  </a:txBody>
                  <a:tcPr anchor="ctr"/>
                </a:tc>
                <a:tc>
                  <a:txBody>
                    <a:bodyPr/>
                    <a:lstStyle/>
                    <a:p>
                      <a:pPr algn="ctr"/>
                      <a:r>
                        <a:rPr lang="en-US" sz="1600"/>
                        <a:t>Key Activities</a:t>
                      </a:r>
                    </a:p>
                  </a:txBody>
                  <a:tcPr anchor="ctr"/>
                </a:tc>
                <a:tc>
                  <a:txBody>
                    <a:bodyPr/>
                    <a:lstStyle/>
                    <a:p>
                      <a:pPr algn="ctr"/>
                      <a:r>
                        <a:rPr lang="en-US" sz="1600"/>
                        <a:t>Deliverables</a:t>
                      </a:r>
                    </a:p>
                  </a:txBody>
                  <a:tcPr anchor="ctr"/>
                </a:tc>
                <a:extLst>
                  <a:ext uri="{0D108BD9-81ED-4DB2-BD59-A6C34878D82A}">
                    <a16:rowId xmlns:a16="http://schemas.microsoft.com/office/drawing/2014/main" val="599682627"/>
                  </a:ext>
                </a:extLst>
              </a:tr>
              <a:tr h="1688050">
                <a:tc>
                  <a:txBody>
                    <a:bodyPr/>
                    <a:lstStyle/>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a:latin typeface="+mn-lt"/>
                        </a:rPr>
                        <a:t>Test Planning</a:t>
                      </a:r>
                    </a:p>
                    <a:p>
                      <a:pPr marL="0" indent="0" algn="l">
                        <a:buFont typeface="Wingdings" panose="05000000000000000000" pitchFamily="2" charset="2"/>
                        <a:buNone/>
                      </a:pPr>
                      <a:endParaRPr lang="en-US" sz="1400" b="1">
                        <a:latin typeface="+mn-lt"/>
                      </a:endParaRPr>
                    </a:p>
                  </a:txBody>
                  <a:tcPr anchor="ctr"/>
                </a:tc>
                <a:tc>
                  <a:txBody>
                    <a:bodyPr/>
                    <a:lstStyle/>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Identify and confirm key IT and business stakeholders at Lumen, including IBM</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Identify and confirm CLEC participation and key participants </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Inventory and review test cases provided by Lumen development &amp; testing teams</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Create additional new test cases and/or modify existing test cases as needed based on internal review and per CLECs’ requirements/feedback </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Develop overall test plan and timeline and seek approval from CLECs and Lumen</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Confirm parameters and baseline metrics for functionality, flow through rates, and load testing are included in the test plan</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Define and socialize the communication and reporting plan</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Confirm issue and resolution process and timing with key stakeholders</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Confirm collaboration platform for the project (e.g., Jira, DevOps, etc.) and gain access</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Establish meeting cadence with key stakeholders</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Analyze customer base and transaction types to determine appropriate sample size</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Confirm system and user connectivity are working appropriately</a:t>
                      </a:r>
                      <a:endParaRPr lang="en-US" sz="1000" b="0">
                        <a:latin typeface="+mn-lt"/>
                      </a:endParaRPr>
                    </a:p>
                  </a:txBody>
                  <a:tcPr anchor="ctr"/>
                </a:tc>
                <a:tc>
                  <a:txBody>
                    <a:bodyPr/>
                    <a:lstStyle/>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Stakeholder List</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Communication Plan</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Test Plan &amp; Timeline</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RAID Log</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New/modified Test Cases (as needed)</a:t>
                      </a:r>
                    </a:p>
                    <a:p>
                      <a:pPr marL="230188" lvl="0" indent="-230188">
                        <a:buFont typeface="Wingdings" panose="05000000000000000000" pitchFamily="2" charset="2"/>
                        <a:buChar char="§"/>
                      </a:pPr>
                      <a:endParaRPr lang="en-US" sz="1000" b="0">
                        <a:latin typeface="+mn-lt"/>
                      </a:endParaRPr>
                    </a:p>
                  </a:txBody>
                  <a:tcPr anchor="ctr"/>
                </a:tc>
                <a:extLst>
                  <a:ext uri="{0D108BD9-81ED-4DB2-BD59-A6C34878D82A}">
                    <a16:rowId xmlns:a16="http://schemas.microsoft.com/office/drawing/2014/main" val="2167180576"/>
                  </a:ext>
                </a:extLst>
              </a:tr>
              <a:tr h="1526271">
                <a:tc>
                  <a:txBody>
                    <a:bodyPr/>
                    <a:lstStyle/>
                    <a:p>
                      <a:pPr marL="0" marR="0">
                        <a:lnSpc>
                          <a:spcPct val="107000"/>
                        </a:lnSpc>
                        <a:spcBef>
                          <a:spcPts val="600"/>
                        </a:spcBef>
                        <a:spcAft>
                          <a:spcPts val="600"/>
                        </a:spcAft>
                      </a:pPr>
                      <a:r>
                        <a:rPr lang="pt-BR" sz="1400" b="1">
                          <a:effectLst/>
                          <a:latin typeface="+mn-lt"/>
                          <a:ea typeface="Calibri" panose="020F0502020204030204" pitchFamily="34" charset="0"/>
                          <a:cs typeface="Arial" panose="020B0604020202020204" pitchFamily="34" charset="0"/>
                        </a:rPr>
                        <a:t>Test Execution</a:t>
                      </a:r>
                      <a:endParaRPr lang="en-US" sz="1400" b="1">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Manage and confirm adherence to the testing plan and timeline</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Manage and hold stakeholders accountable to deadlines, metrics, and milestones for success</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Monitor and record test case progress and results</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Conduct ad hoc verification of test results</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Coordinate triage and resolution of failed test cases</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Compile test results and status updates to share with stakeholder groups</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Develop additional test cases where deficiencies are identified (as needed)</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Review resolution of test cases</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Confirm test cases are completed and testing requirements are met</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Identify and mitigate risks as needed</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Host stakeholder meetings to discuss test results, status updates, and any issues</a:t>
                      </a:r>
                      <a:endParaRPr lang="en-US" sz="1000" b="0">
                        <a:latin typeface="+mn-lt"/>
                      </a:endParaRPr>
                    </a:p>
                  </a:txBody>
                  <a:tcPr anchor="ctr"/>
                </a:tc>
                <a:tc>
                  <a:txBody>
                    <a:bodyPr/>
                    <a:lstStyle/>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Status Updates</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Test Results Dashboard</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Test Results Verification &amp; Confirmation Documentation</a:t>
                      </a:r>
                    </a:p>
                    <a:p>
                      <a:pPr marL="230188" lvl="0" indent="-230188">
                        <a:buFont typeface="Wingdings" panose="05000000000000000000" pitchFamily="2" charset="2"/>
                        <a:buChar char="§"/>
                      </a:pPr>
                      <a:endParaRPr lang="en-US" sz="1000" b="0">
                        <a:latin typeface="+mn-lt"/>
                      </a:endParaRPr>
                    </a:p>
                  </a:txBody>
                  <a:tcPr anchor="ctr"/>
                </a:tc>
                <a:extLst>
                  <a:ext uri="{0D108BD9-81ED-4DB2-BD59-A6C34878D82A}">
                    <a16:rowId xmlns:a16="http://schemas.microsoft.com/office/drawing/2014/main" val="4230091593"/>
                  </a:ext>
                </a:extLst>
              </a:tr>
              <a:tr h="651818">
                <a:tc>
                  <a:txBody>
                    <a:bodyPr/>
                    <a:lstStyle/>
                    <a:p>
                      <a:pPr marL="0" marR="0">
                        <a:lnSpc>
                          <a:spcPct val="107000"/>
                        </a:lnSpc>
                        <a:spcBef>
                          <a:spcPts val="600"/>
                        </a:spcBef>
                        <a:spcAft>
                          <a:spcPts val="600"/>
                        </a:spcAft>
                      </a:pPr>
                      <a:r>
                        <a:rPr lang="en-US" sz="1400" b="1">
                          <a:effectLst/>
                          <a:latin typeface="+mn-lt"/>
                          <a:ea typeface="Calibri" panose="020F0502020204030204" pitchFamily="34" charset="0"/>
                          <a:cs typeface="Arial" panose="020B0604020202020204" pitchFamily="34" charset="0"/>
                        </a:rPr>
                        <a:t>Deployment Readiness</a:t>
                      </a:r>
                    </a:p>
                  </a:txBody>
                  <a:tcPr marL="68580" marR="68580" marT="0" marB="0" anchor="ctr"/>
                </a:tc>
                <a:tc>
                  <a:txBody>
                    <a:bodyPr/>
                    <a:lstStyle/>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Prepare materials and checklist for go/no-go decision</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Facilitate deployment readiness meetings in collaboration with key stakeholders</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Validate go/no-go criteria have been met</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Obtain go/no-go agreement among key stakeholders</a:t>
                      </a:r>
                    </a:p>
                    <a:p>
                      <a:pPr marL="230188" marR="0" lvl="0" indent="-230188">
                        <a:lnSpc>
                          <a:spcPct val="107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Finalization of deliverables and project wrap up</a:t>
                      </a:r>
                      <a:endParaRPr lang="en-US" sz="10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Final Test Results for Go/No-Do Decision</a:t>
                      </a:r>
                    </a:p>
                    <a:p>
                      <a:pPr marL="230188" marR="0" lvl="0" indent="-230188">
                        <a:lnSpc>
                          <a:spcPct val="100000"/>
                        </a:lnSpc>
                        <a:spcBef>
                          <a:spcPts val="0"/>
                        </a:spcBef>
                        <a:spcAft>
                          <a:spcPts val="100"/>
                        </a:spcAft>
                        <a:buFont typeface="Wingdings" panose="05000000000000000000" pitchFamily="2" charset="2"/>
                        <a:buChar char=""/>
                      </a:pPr>
                      <a:r>
                        <a:rPr lang="en-US" sz="1000">
                          <a:effectLst/>
                          <a:latin typeface="+mn-lt"/>
                          <a:ea typeface="Times New Roman" panose="02020603050405020304" pitchFamily="18" charset="0"/>
                        </a:rPr>
                        <a:t>Go/No-Go Approval &amp; Confirmation Documentation</a:t>
                      </a:r>
                    </a:p>
                  </a:txBody>
                  <a:tcPr marL="68580" marR="68580" marT="0" marB="0" anchor="ctr"/>
                </a:tc>
                <a:extLst>
                  <a:ext uri="{0D108BD9-81ED-4DB2-BD59-A6C34878D82A}">
                    <a16:rowId xmlns:a16="http://schemas.microsoft.com/office/drawing/2014/main" val="3612179860"/>
                  </a:ext>
                </a:extLst>
              </a:tr>
            </a:tbl>
          </a:graphicData>
        </a:graphic>
      </p:graphicFrame>
    </p:spTree>
    <p:extLst>
      <p:ext uri="{BB962C8B-B14F-4D97-AF65-F5344CB8AC3E}">
        <p14:creationId xmlns:p14="http://schemas.microsoft.com/office/powerpoint/2010/main" val="3015623408"/>
      </p:ext>
    </p:extLst>
  </p:cSld>
  <p:clrMapOvr>
    <a:masterClrMapping/>
  </p:clrMapOvr>
</p:sld>
</file>

<file path=ppt/theme/theme1.xml><?xml version="1.0" encoding="utf-8"?>
<a:theme xmlns:a="http://schemas.openxmlformats.org/drawingml/2006/main" name="lumen theme">
  <a:themeElements>
    <a:clrScheme name="Lumen1">
      <a:dk1>
        <a:srgbClr val="000000"/>
      </a:dk1>
      <a:lt1>
        <a:srgbClr val="FFFFFF"/>
      </a:lt1>
      <a:dk2>
        <a:srgbClr val="0075C9"/>
      </a:dk2>
      <a:lt2>
        <a:srgbClr val="EEEEEE"/>
      </a:lt2>
      <a:accent1>
        <a:srgbClr val="38C6F3"/>
      </a:accent1>
      <a:accent2>
        <a:srgbClr val="0075C9"/>
      </a:accent2>
      <a:accent3>
        <a:srgbClr val="0C9ED9"/>
      </a:accent3>
      <a:accent4>
        <a:srgbClr val="FF9E18"/>
      </a:accent4>
      <a:accent5>
        <a:srgbClr val="083076"/>
      </a:accent5>
      <a:accent6>
        <a:srgbClr val="EE762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l">
          <a:defRPr dirty="0" smtClean="0"/>
        </a:defPPr>
      </a:lstStyle>
    </a:txDef>
  </a:objectDefaults>
  <a:extraClrSchemeLst/>
  <a:extLst>
    <a:ext uri="{05A4C25C-085E-4340-85A3-A5531E510DB2}">
      <thm15:themeFamily xmlns:thm15="http://schemas.microsoft.com/office/thememl/2012/main" name="lumen theme" id="{E09CB55F-AFF0-43BC-9698-9575EF853287}" vid="{1E304444-0DE0-4171-98C8-5672F5B3E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D7DCE17D4F15449B74F51421FECD33" ma:contentTypeVersion="18" ma:contentTypeDescription="Create a new document." ma:contentTypeScope="" ma:versionID="f1390c09cf8b4ec5dcbbbcca080242fc">
  <xsd:schema xmlns:xsd="http://www.w3.org/2001/XMLSchema" xmlns:xs="http://www.w3.org/2001/XMLSchema" xmlns:p="http://schemas.microsoft.com/office/2006/metadata/properties" xmlns:ns2="4f1e6409-95d6-4541-bc4e-f3aa991adaf1" xmlns:ns3="f112000f-d9ea-4dee-9727-e42cb853688f" xmlns:ns4="779d62b7-53ca-4b8b-ae0c-13b4232ed70a" targetNamespace="http://schemas.microsoft.com/office/2006/metadata/properties" ma:root="true" ma:fieldsID="fa3d87b9fa9bb01fe36de0eaa032c25f" ns2:_="" ns3:_="" ns4:_="">
    <xsd:import namespace="4f1e6409-95d6-4541-bc4e-f3aa991adaf1"/>
    <xsd:import namespace="f112000f-d9ea-4dee-9727-e42cb853688f"/>
    <xsd:import namespace="779d62b7-53ca-4b8b-ae0c-13b4232ed7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Associated_x0020_Test_x0020_Environment_x0028_s_x0029_" minOccurs="0"/>
                <xsd:element ref="ns2:Comment_x0028_s_x0029_"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e6409-95d6-4541-bc4e-f3aa991ad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Associated_x0020_Test_x0020_Environment_x0028_s_x0029_" ma:index="19" nillable="true" ma:displayName="Associated Test Environment(s)" ma:default="TEST 1" ma:internalName="Associated_x0020_Test_x0020_Environment_x0028_s_x0029_" ma:requiredMultiChoice="true">
      <xsd:complexType>
        <xsd:complexContent>
          <xsd:extension base="dms:MultiChoiceFillIn">
            <xsd:sequence>
              <xsd:element name="Value" maxOccurs="unbounded" minOccurs="0" nillable="true">
                <xsd:simpleType>
                  <xsd:union memberTypes="dms:Text">
                    <xsd:simpleType>
                      <xsd:restriction base="dms:Choice">
                        <xsd:enumeration value="TEST 1"/>
                        <xsd:enumeration value="TEST 2"/>
                        <xsd:enumeration value="TEST 4"/>
                      </xsd:restriction>
                    </xsd:simpleType>
                  </xsd:union>
                </xsd:simpleType>
              </xsd:element>
            </xsd:sequence>
          </xsd:extension>
        </xsd:complexContent>
      </xsd:complexType>
    </xsd:element>
    <xsd:element name="Comment_x0028_s_x0029_" ma:index="20" nillable="true" ma:displayName="Comment(s)" ma:format="Dropdown" ma:internalName="Comment_x0028_s_x0029_">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a7fc65f-8ad8-433e-8663-d7a51d303f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000f-d9ea-4dee-9727-e42cb853688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9d62b7-53ca-4b8b-ae0c-13b4232ed70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985312e-858d-41ee-976d-9ab9ceb3dfb7}" ma:internalName="TaxCatchAll" ma:showField="CatchAllData" ma:web="f112000f-d9ea-4dee-9727-e42cb85368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112000f-d9ea-4dee-9727-e42cb853688f">
      <UserInfo>
        <DisplayName>Villard, Meghan</DisplayName>
        <AccountId>12</AccountId>
        <AccountType/>
      </UserInfo>
    </SharedWithUsers>
    <lcf76f155ced4ddcb4097134ff3c332f xmlns="4f1e6409-95d6-4541-bc4e-f3aa991adaf1">
      <Terms xmlns="http://schemas.microsoft.com/office/infopath/2007/PartnerControls"/>
    </lcf76f155ced4ddcb4097134ff3c332f>
    <TaxCatchAll xmlns="779d62b7-53ca-4b8b-ae0c-13b4232ed70a" xsi:nil="true"/>
    <Associated_x0020_Test_x0020_Environment_x0028_s_x0029_ xmlns="4f1e6409-95d6-4541-bc4e-f3aa991adaf1">
      <Value>TEST 1</Value>
    </Associated_x0020_Test_x0020_Environment_x0028_s_x0029_>
    <Comment_x0028_s_x0029_ xmlns="4f1e6409-95d6-4541-bc4e-f3aa991adaf1" xsi:nil="true"/>
  </documentManagement>
</p:properties>
</file>

<file path=customXml/itemProps1.xml><?xml version="1.0" encoding="utf-8"?>
<ds:datastoreItem xmlns:ds="http://schemas.openxmlformats.org/officeDocument/2006/customXml" ds:itemID="{722453CA-24B7-430F-A285-3B103A393E80}">
  <ds:schemaRefs>
    <ds:schemaRef ds:uri="4f1e6409-95d6-4541-bc4e-f3aa991adaf1"/>
    <ds:schemaRef ds:uri="779d62b7-53ca-4b8b-ae0c-13b4232ed70a"/>
    <ds:schemaRef ds:uri="f112000f-d9ea-4dee-9727-e42cb85368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94D29B-3D90-41BE-9D15-B88D470A96A0}">
  <ds:schemaRefs>
    <ds:schemaRef ds:uri="http://schemas.microsoft.com/sharepoint/v3/contenttype/forms"/>
  </ds:schemaRefs>
</ds:datastoreItem>
</file>

<file path=customXml/itemProps3.xml><?xml version="1.0" encoding="utf-8"?>
<ds:datastoreItem xmlns:ds="http://schemas.openxmlformats.org/officeDocument/2006/customXml" ds:itemID="{2352DE48-81B0-4544-B831-937E38AF3EBE}">
  <ds:schemaRefs>
    <ds:schemaRef ds:uri="4f1e6409-95d6-4541-bc4e-f3aa991adaf1"/>
    <ds:schemaRef ds:uri="779d62b7-53ca-4b8b-ae0c-13b4232ed70a"/>
    <ds:schemaRef ds:uri="f112000f-d9ea-4dee-9727-e42cb85368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2b17115-9915-42c0-9f1b-4f98e5a4bcd2}" enabled="0" method="" siteId="{72b17115-9915-42c0-9f1b-4f98e5a4bcd2}" removed="1"/>
</clbl:labelList>
</file>

<file path=docProps/app.xml><?xml version="1.0" encoding="utf-8"?>
<Properties xmlns="http://schemas.openxmlformats.org/officeDocument/2006/extended-properties" xmlns:vt="http://schemas.openxmlformats.org/officeDocument/2006/docPropsVTypes">
  <Template>lumen theme</Template>
  <TotalTime>0</TotalTime>
  <Words>1241</Words>
  <Application>Microsoft Office PowerPoint</Application>
  <PresentationFormat>Widescreen</PresentationFormat>
  <Paragraphs>208</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Helvetica</vt:lpstr>
      <vt:lpstr>Monaco</vt:lpstr>
      <vt:lpstr>STIXGeneral-Regular</vt:lpstr>
      <vt:lpstr>Wingdings</vt:lpstr>
      <vt:lpstr>lumen theme</vt:lpstr>
      <vt:lpstr>CMP C2E Billing Migration CLEC / RevGen Intro</vt:lpstr>
      <vt:lpstr>Agenda</vt:lpstr>
      <vt:lpstr>Team Introductions</vt:lpstr>
      <vt:lpstr>PowerPoint Presentation</vt:lpstr>
      <vt:lpstr>Key Phases</vt:lpstr>
      <vt:lpstr>Proposed Execution Approach</vt:lpstr>
      <vt:lpstr>Team Roles &amp; Responsibilities</vt:lpstr>
      <vt:lpstr>Stakeholder Roles &amp; Responsibilities</vt:lpstr>
      <vt:lpstr>Key Activities &amp; Deliverables</vt:lpstr>
      <vt:lpstr>Question &amp; Answer</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Long</dc:creator>
  <cp:lastModifiedBy>Marbach, Michele D</cp:lastModifiedBy>
  <cp:revision>1</cp:revision>
  <dcterms:created xsi:type="dcterms:W3CDTF">2021-10-04T19:00:07Z</dcterms:created>
  <dcterms:modified xsi:type="dcterms:W3CDTF">2023-12-18T14:12:22Z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0x0101008DD7DCE17D4F15449B74F51421FECD33</vt:lpwstr>
  </property>
  <property fmtid="{D5CDD505-2E9C-101B-9397-08002B2CF9AE}" pid="3" name="_dlc_DocIdItemGuid">
    <vt:lpwstr>5660c40a-7baf-4d40-867f-898cb27fc08a</vt:lpwstr>
  </property>
  <property fmtid="{D5CDD505-2E9C-101B-9397-08002B2CF9AE}" pid="4" name="MediaServiceImageTags">
    <vt:lpwstr/>
  </property>
</Properties>
</file>